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7" r:id="rId2"/>
    <p:sldId id="268" r:id="rId3"/>
    <p:sldId id="257" r:id="rId4"/>
    <p:sldId id="262" r:id="rId5"/>
    <p:sldId id="263" r:id="rId6"/>
    <p:sldId id="261" r:id="rId7"/>
    <p:sldId id="264" r:id="rId8"/>
    <p:sldId id="265" r:id="rId9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E5182F9-C5BE-41DB-B5E5-24D6A0D38D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AEC1C14-C7D6-44B3-9A70-313D507047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0030A-7A7E-4243-8904-8CA59734ECF3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BD35A9F-8DE1-4E40-AB08-581A6330B4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0E6666-285A-4878-A60A-FC323BF13C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C8EF4-3487-4FE9-8B55-372D120966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55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2CCFB3-06F0-45C1-83EB-F15B1E9A0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091169-0802-493B-969A-DF331E66C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8424FB-F8C5-49C1-AA81-9A23B0498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854E3A-AB36-495A-8677-0689C799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4EDDC5-8A4B-4078-A5F0-2A014D24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817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BC387-C08D-488E-8A78-A2C8483E7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34C179A-3044-46FA-9F7A-592F46C2D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003A0D-DB8E-4EB6-AB81-7A235613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E47E7F-2633-48BF-ACFD-C5AE0551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1C4D0A-559F-4ADF-BC39-3B045748D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31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81FF2EC-7001-4B9A-BBED-747AC5D9A6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6D32BFB-59A1-40D3-B8D2-7A6D24AFF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26A2CA-855D-4C6C-8C0E-A712A3D1C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11F924-BE53-4203-84F1-6C14D4F0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A97892-5740-44ED-88DF-C8886A894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25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E4025-9116-44FE-881C-0B7D26225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56804D-06F7-417F-BBE4-9DF45F689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F7142F-3477-4CB3-BADB-A0E5CD424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799761-9A03-48AC-A482-FDC43AB01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FE1F13-F368-41CE-ADA4-07C9067B2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47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44196-4BCB-4E9D-B44F-868F06D67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BA94B0-ACBB-4E1F-B092-414260B16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8D6950-87BE-4BD3-92A1-3D264C35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C698E7-A7DB-4EB2-A045-1E34CA854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CCFB14-CE70-44C7-BF93-3D0FE0313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82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137BF4-06FB-47E1-9584-4F3ED9EA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D7206B-C41A-4EA8-A064-5098CD49C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D57A50-E8E0-4722-B819-9238F2520D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04CE33-BF29-4797-83CD-782941263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E7C633-B4ED-4171-9736-7BE892F34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7B00C97-27A8-4A0C-B4C6-2C74CFB08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8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91D2F-5BA2-48BC-96E8-FC83621CE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054B72-B3D0-4E73-969B-BDB5EEC36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E851EE-A3F8-447E-AAFA-900D303DE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B6E7E76-2986-4705-A728-F9EAF410AF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23939C6-059F-44DF-BA3A-915296BE6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9DC5E2-6B47-4320-8C58-A1246A76E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1A73600-BE86-4FCB-ABFD-D62B9F02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6BE9C50-D15F-450A-BA8F-E90E846DF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0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40BDF2-8D3C-4389-B088-509D451D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3E713-31B4-411D-AD55-E0624DFD6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89061D9-BE02-42A2-88E1-2477CCB6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029035-AAD8-48D7-9112-6432BAEC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96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20DF44F-A5DD-45DB-9EE9-D9DBC7848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1A86D7-755C-43B3-B814-04C8DA8D8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7473F5-3832-4B59-A474-5AC569C9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74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A73B6-9D1C-40B3-9DEB-BF0BB74B9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292675-8A5F-4B18-A3D4-18FAF7860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D998B8-DF7B-4D3D-B0A5-A4120CE63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FBA9EB-1610-4A64-8668-BEE51251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CC68D7-3E35-4F7F-A742-8AB4F3396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8725D32-8A7D-4029-BA6E-83151E1AB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105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09FB1-83BF-4E5F-A827-B870BFC76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CCDE896-0F8D-49E4-A325-661C1D126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182594-898C-4549-AF57-E1C023CF6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AC9217-E89C-4322-BF78-B937DE6D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6B82C98-4695-44A4-B710-90702D7A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B08155-32FA-40D4-8765-8CEC5359B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15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CA9B66A-E214-4FC2-A33A-4552C4BAE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41571F-5C8F-4859-B133-582B859E56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1EFE47-B3E3-4BED-8A8C-B5178B2800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1AE7D-96AC-493D-AC52-DD66D470B9F4}" type="datetimeFigureOut">
              <a:rPr lang="de-DE" smtClean="0"/>
              <a:t>19.07.2018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4153C0-CF65-44DF-926C-A2E29C482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B2095F-AFF3-40A3-8062-223125945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83AF4-99F3-46E7-B02D-30E49099BC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8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486390" y="2154123"/>
            <a:ext cx="969393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ressurses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finanziares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scora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cultura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ladina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stades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tres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costantes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perioda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atuala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ci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garantí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buna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planificaziun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organisaziun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gnü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investí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2014 al 2018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formaziun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cultura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scolina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2017/18 é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stá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scric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ite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3173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mitans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mituns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scolares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scolars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sistem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formaziun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chisc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frecuenté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1197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scolars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scolars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öna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dles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15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scores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elementares, 733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öna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dles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cinch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scores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mesanes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557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öna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dles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cater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scores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altes y la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profescionala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Lapró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compedé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686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mitans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mituns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é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stades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scrites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ite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é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stá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scric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ite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öna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dles 17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scolines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dles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valades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ladines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D6E9830A-02E3-48AF-8DD5-152C518D570E}"/>
              </a:ext>
            </a:extLst>
          </p:cNvPr>
          <p:cNvSpPr txBox="1"/>
          <p:nvPr/>
        </p:nvSpPr>
        <p:spPr>
          <a:xfrm>
            <a:off x="612648" y="1569348"/>
            <a:ext cx="8284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Scora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y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cultura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ladina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: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Zifres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y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contignüs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039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547350" y="2438459"/>
            <a:ext cx="969393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perioda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legislatöra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atuala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gnü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valuté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positivamënter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söporjö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150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domandes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contribut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ciamp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cultura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al é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gnü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aprové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750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domandes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soma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complessiva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1,56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Al é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gnü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scrit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concursc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reverda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l'ert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la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cultura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s'á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scrit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ite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  70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partezipantes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partezipanc</a:t>
            </a: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Ciamp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Inovaziun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Consulënzá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2014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inant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61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publicaziuns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y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organisé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507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manifestaziuns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formaziun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Deplü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Analises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scientifiches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dles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conoscënzes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linguistiches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scolina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Promoziun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insegnamënt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dl Ladin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comun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Fodom</a:t>
            </a: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7D5C0A2A-5C08-4DD5-AAED-C36CE9778C36}"/>
              </a:ext>
            </a:extLst>
          </p:cNvPr>
          <p:cNvSpPr txBox="1"/>
          <p:nvPr/>
        </p:nvSpPr>
        <p:spPr>
          <a:xfrm>
            <a:off x="612648" y="1569348"/>
            <a:ext cx="8284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Scora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y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cultura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ladina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: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Zifres</a:t>
            </a:r>
            <a:r>
              <a:rPr lang="de-DE" sz="32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y </a:t>
            </a:r>
            <a:r>
              <a:rPr lang="de-DE" sz="32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contignüs</a:t>
            </a:r>
            <a:endParaRPr lang="de-DE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79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903527" y="13776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Mobilité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Zifres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contignüs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199878" y="2030997"/>
            <a:ext cx="1199212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setur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dla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mobilité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á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albü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desposiziun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ultims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söporjö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n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miliard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de-DE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Mesi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dl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trasport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publich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aum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ënt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dl 6,3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porcënt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2013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êl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49,2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timbradöres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spo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2017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52,3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chisc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9,9 pro les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ferates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publich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plü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atratif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201.057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contrac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dl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Südtirol Pass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gnüs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stlüc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jö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dal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2012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inant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62.606 de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chisc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gnüs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jená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dl 2014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inant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134.000 Südtirol Pass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ëgn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anuzá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dötaurela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ativamënter</a:t>
            </a: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79.400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jones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jogn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36.300  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families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45.200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seniors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anüza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mesi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dl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trasport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publich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á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condiziuns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economiches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ër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bunmarcé</a:t>
            </a: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5022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architades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dles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corieres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55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architades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ferates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ëgn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adorades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mesi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trasport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publich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Südtirol,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chilometri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vëgn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efetuá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corieres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5,9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les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ferates</a:t>
            </a: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649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279126" y="1866298"/>
            <a:ext cx="1157759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32.000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tli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ënc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gnü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fac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pro les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portines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Repartiziun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Mobilité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ci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reverda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domandes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sön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veicui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 les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patents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Ofize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Motorisaziun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30.000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autorisaziuns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veicui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11.700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revijiuns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collaudi</a:t>
            </a: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 0 a 73: Dal 2014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inant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le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numer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dles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fossenares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eletriches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auti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eletrics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chersciüdes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cotan</a:t>
            </a: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Dal 2014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2.800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porsones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vijité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roadshows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cun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veicui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</a:rPr>
              <a:t>eletrics</a:t>
            </a: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implanc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portamunt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 Südtirol á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trasporté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2016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indöt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135.680.520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porsones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n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ënt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2,8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confrunt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al 2013</a:t>
            </a: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364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implanc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portamunt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dl Südtirol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pó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trasporté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öna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n'ora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526.510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porsones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ësc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düc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abitanc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dl Südtirol </a:t>
            </a: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/>
              <a:t> </a:t>
            </a:r>
          </a:p>
          <a:p>
            <a:r>
              <a:rPr lang="de-DE" dirty="0"/>
              <a:t> 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de-D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D4F8B1B2-7196-49F4-9C7C-B0F2A0F40A5E}"/>
              </a:ext>
            </a:extLst>
          </p:cNvPr>
          <p:cNvSpPr txBox="1"/>
          <p:nvPr/>
        </p:nvSpPr>
        <p:spPr>
          <a:xfrm>
            <a:off x="903527" y="13776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Mobilité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Zifres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contignüs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93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538206" y="2215679"/>
            <a:ext cx="1124231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setur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dla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mobilité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á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albü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desposiziun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ultims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söporjö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212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de-DE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Provinzia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Balsan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manajëia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2826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chilometri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strades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avisa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tan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chilometri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danter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Balsan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Mosca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Atualmënter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481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stradaröi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sorvisc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sura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döta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Provinzia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1662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punc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200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tuní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alda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lapró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16,3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é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desposiziun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laurs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asfalté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adöm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Sorvisc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Strades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á 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zirca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50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Sorvisc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strades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adora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söprojö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14.321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tonelades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sé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53B61897-1142-457E-888E-6CB280ED6F53}"/>
              </a:ext>
            </a:extLst>
          </p:cNvPr>
          <p:cNvSpPr txBox="1"/>
          <p:nvPr/>
        </p:nvSpPr>
        <p:spPr>
          <a:xfrm>
            <a:off x="903527" y="13776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Strades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Zifres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contignüs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80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547350" y="2293018"/>
            <a:ext cx="1123317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Repartiziun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Infrastrotöres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albü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desposiziun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ultims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cin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agn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389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Euro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investimënc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adöm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gnarál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ciamó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scrit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fora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proscimamënter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69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operes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stradales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Al se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trata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13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tuní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– 13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punc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- 43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operes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stradales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laurs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segurëza</a:t>
            </a: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Implü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sön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128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proes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stabilité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punc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Südtirol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1.849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assegnaziuns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laur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gnüdes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surandades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dal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2014 al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ëis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dl 2018 –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l'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investimënt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complessif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é de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514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 </a:t>
            </a: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0FA49A32-DB33-4912-8319-5099A397BAB7}"/>
              </a:ext>
            </a:extLst>
          </p:cNvPr>
          <p:cNvSpPr txBox="1"/>
          <p:nvPr/>
        </p:nvSpPr>
        <p:spPr>
          <a:xfrm>
            <a:off x="903527" y="13776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Strades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Zifres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contignüs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58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908438" y="1569348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Museums: </a:t>
            </a:r>
            <a:r>
              <a:rPr lang="de-DE" sz="36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zifres</a:t>
            </a:r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y </a:t>
            </a:r>
            <a:r>
              <a:rPr lang="de-DE" sz="36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contignüs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227310" y="2377499"/>
            <a:ext cx="1184277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Repartiziun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Museums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albü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desposiziun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2014 al 2018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45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Danter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le 2014 y le 2017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10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museums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provinziai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3.282.504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vijitadësses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vijitadus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trend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vijitadus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é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positif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ince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le 2018</a:t>
            </a:r>
          </a:p>
          <a:p>
            <a:pPr lvl="0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Dal 2014 -2017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vijité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1.061.299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porsones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le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Museum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archeologich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 806.149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porsones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le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Touriseum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403.748 le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Museum dles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mineores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 Museum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archeologich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arjunt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2018 le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numer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vijitadus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dala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daurida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1998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Young&amp;Museum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Dal 2015 al 2017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10.300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mitans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mituns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jones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jogn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vijité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museum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debann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d'isté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le Abo +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052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FC5CA957-47EB-4795-A51A-EF66B3CE2D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34609"/>
            <a:ext cx="7228800" cy="77400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4F35857-2F24-489D-B260-7789BE55FA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319" y="-1"/>
            <a:ext cx="3371681" cy="2694387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4AFA1756-2FF3-40FE-AC60-944A21920507}"/>
              </a:ext>
            </a:extLst>
          </p:cNvPr>
          <p:cNvSpPr txBox="1"/>
          <p:nvPr/>
        </p:nvSpPr>
        <p:spPr>
          <a:xfrm>
            <a:off x="903527" y="1413792"/>
            <a:ext cx="756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B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ëgns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culturai</a:t>
            </a:r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: </a:t>
            </a:r>
            <a:r>
              <a:rPr lang="de-DE" sz="36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zifres</a:t>
            </a:r>
            <a:r>
              <a:rPr lang="de-DE" sz="36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y </a:t>
            </a:r>
            <a:r>
              <a:rPr lang="de-DE" sz="36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contignüs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AC5E6DA-003C-4DE6-B807-34CE03FE5211}"/>
              </a:ext>
            </a:extLst>
          </p:cNvPr>
          <p:cNvSpPr/>
          <p:nvPr/>
        </p:nvSpPr>
        <p:spPr>
          <a:xfrm>
            <a:off x="355326" y="2548186"/>
            <a:ext cx="1140385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Repartiziun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Bëgns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culturai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á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albü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desposiziun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2014 al 2018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41,6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5005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obiec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sot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sconanza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Südtirol,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2014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rové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lapró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45</a:t>
            </a:r>
          </a:p>
          <a:p>
            <a:pPr lvl="0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chisc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contribuc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indöt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1.419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domandes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Dal 2014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gnü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fat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349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escavaziuns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archeologiches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8,4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miliuns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Dal 2014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él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gnü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fat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28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cumpres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archifs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cumpëdes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 material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99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convëgns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de-DE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manifestaziuns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gnüdes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organisades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2014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inant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/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21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579</Words>
  <Application>Microsoft Office PowerPoint</Application>
  <PresentationFormat>Breitbild</PresentationFormat>
  <Paragraphs>138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Symbol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Gruber, Lotte</dc:creator>
  <cp:lastModifiedBy>Clara, Roman</cp:lastModifiedBy>
  <cp:revision>44</cp:revision>
  <dcterms:created xsi:type="dcterms:W3CDTF">2018-07-02T09:44:43Z</dcterms:created>
  <dcterms:modified xsi:type="dcterms:W3CDTF">2018-07-19T13:09:03Z</dcterms:modified>
</cp:coreProperties>
</file>