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9"/>
  </p:notesMasterIdLst>
  <p:sldIdLst>
    <p:sldId id="268" r:id="rId2"/>
    <p:sldId id="266" r:id="rId3"/>
    <p:sldId id="265" r:id="rId4"/>
    <p:sldId id="257" r:id="rId5"/>
    <p:sldId id="263" r:id="rId6"/>
    <p:sldId id="264" r:id="rId7"/>
    <p:sldId id="260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01B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03"/>
    <p:restoredTop sz="94645"/>
  </p:normalViewPr>
  <p:slideViewPr>
    <p:cSldViewPr snapToGrid="0" snapToObjects="1">
      <p:cViewPr varScale="1">
        <p:scale>
          <a:sx n="96" d="100"/>
          <a:sy n="96" d="100"/>
        </p:scale>
        <p:origin x="84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26C7AE-CC46-5241-B796-1BFC7F123249}" type="datetimeFigureOut">
              <a:rPr lang="de-DE" smtClean="0"/>
              <a:t>15.11.2017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13EADC-DC71-B441-A626-740F28311063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9369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13EADC-DC71-B441-A626-740F28311063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822758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01.09.2015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367FB-65BF-9C47-AF59-C92E04C99D0B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212657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01.09.2015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367FB-65BF-9C47-AF59-C92E04C99D0B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19512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01.09.2015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367FB-65BF-9C47-AF59-C92E04C99D0B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652571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01.09.2015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367FB-65BF-9C47-AF59-C92E04C99D0B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82677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01.09.2015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367FB-65BF-9C47-AF59-C92E04C99D0B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72847651"/>
      </p:ext>
    </p:extLst>
  </p:cSld>
  <p:clrMapOvr>
    <a:masterClrMapping/>
  </p:clrMapOvr>
  <p:hf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01.09.2015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367FB-65BF-9C47-AF59-C92E04C99D0B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28745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01.09.2015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367FB-65BF-9C47-AF59-C92E04C99D0B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775393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01.09.2015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367FB-65BF-9C47-AF59-C92E04C99D0B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394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01.09.2015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367FB-65BF-9C47-AF59-C92E04C99D0B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86856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01.09.2015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367FB-65BF-9C47-AF59-C92E04C99D0B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8743189"/>
      </p:ext>
    </p:extLst>
  </p:cSld>
  <p:clrMapOvr>
    <a:masterClrMapping/>
  </p:clrMapOvr>
  <p:hf hdr="0" ft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01.09.2015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367FB-65BF-9C47-AF59-C92E04C99D0B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30372744"/>
      </p:ext>
    </p:extLst>
  </p:cSld>
  <p:clrMapOvr>
    <a:masterClrMapping/>
  </p:clrMapOvr>
  <p:hf hdr="0" ft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01.09.2015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2367FB-65BF-9C47-AF59-C92E04C99D0B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170084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3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4.jpg"/><Relationship Id="rId9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/>
          <p:cNvSpPr/>
          <p:nvPr/>
        </p:nvSpPr>
        <p:spPr>
          <a:xfrm>
            <a:off x="-84841" y="6181725"/>
            <a:ext cx="12276841" cy="7429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525588" y="714072"/>
            <a:ext cx="9142413" cy="4912486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de-DE" altLang="de-DE" sz="11400" dirty="0">
                <a:solidFill>
                  <a:schemeClr val="accent5">
                    <a:lumMod val="50000"/>
                  </a:schemeClr>
                </a:solidFill>
                <a:latin typeface="Fira Sans Light" panose="020B0403050000020004" pitchFamily="34" charset="0"/>
                <a:ea typeface="Fira Sans Light" panose="020B0403050000020004" pitchFamily="34" charset="0"/>
                <a:cs typeface="Fira Sans Medium" charset="0"/>
              </a:rPr>
              <a:t>Pressekonferenz zum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de-DE" altLang="de-DE" sz="11400" dirty="0">
                <a:solidFill>
                  <a:schemeClr val="accent5">
                    <a:lumMod val="50000"/>
                  </a:schemeClr>
                </a:solidFill>
                <a:latin typeface="Fira Sans Medium" panose="020B0603050000020004" pitchFamily="34" charset="0"/>
                <a:ea typeface="Fira Sans Medium" panose="020B0603050000020004" pitchFamily="34" charset="0"/>
                <a:cs typeface="Fira Sans Medium" charset="0"/>
              </a:rPr>
              <a:t>Internationalen Tag gegen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de-DE" altLang="de-DE" sz="11400" dirty="0">
                <a:solidFill>
                  <a:schemeClr val="accent5">
                    <a:lumMod val="50000"/>
                  </a:schemeClr>
                </a:solidFill>
                <a:latin typeface="Fira Sans Medium" panose="020B0603050000020004" pitchFamily="34" charset="0"/>
                <a:ea typeface="Fira Sans Medium" panose="020B0603050000020004" pitchFamily="34" charset="0"/>
                <a:cs typeface="Fira Sans Medium" charset="0"/>
              </a:rPr>
              <a:t>Gewalt an Frauen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de-DE" altLang="de-DE" sz="11400" dirty="0">
                <a:solidFill>
                  <a:schemeClr val="accent5">
                    <a:lumMod val="50000"/>
                  </a:schemeClr>
                </a:solidFill>
                <a:latin typeface="Fira Sans Medium" panose="020B0603050000020004" pitchFamily="34" charset="0"/>
                <a:ea typeface="Fira Sans Medium" panose="020B0603050000020004" pitchFamily="34" charset="0"/>
                <a:cs typeface="Fira Sans Medium" charset="0"/>
              </a:rPr>
              <a:t>25. November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de-DE" altLang="de-DE" sz="11400" dirty="0">
                <a:solidFill>
                  <a:schemeClr val="accent5">
                    <a:lumMod val="50000"/>
                  </a:schemeClr>
                </a:solidFill>
                <a:latin typeface="Fira Sans Light" panose="020B0403050000020004" pitchFamily="34" charset="0"/>
                <a:ea typeface="Fira Sans Light" panose="020B0403050000020004" pitchFamily="34" charset="0"/>
                <a:cs typeface="Fira Sans Medium" charset="0"/>
              </a:rPr>
              <a:t>Kampagnen und Initiativen des Landes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de-DE" altLang="de-DE" sz="11400" dirty="0">
              <a:solidFill>
                <a:schemeClr val="accent5">
                  <a:lumMod val="50000"/>
                </a:schemeClr>
              </a:solidFill>
              <a:latin typeface="Fira Sans Medium" panose="020B0603050000020004" pitchFamily="34" charset="0"/>
              <a:ea typeface="Fira Sans Medium" panose="020B0603050000020004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de-DE" altLang="de-DE" dirty="0">
              <a:latin typeface="Fira Sans Medium" panose="020B0603050000020004" pitchFamily="34" charset="0"/>
              <a:ea typeface="Fira Sans Medium" panose="020B0603050000020004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de-DE" altLang="de-DE" sz="11600" dirty="0" err="1">
                <a:solidFill>
                  <a:schemeClr val="accent5">
                    <a:lumMod val="50000"/>
                  </a:schemeClr>
                </a:solidFill>
                <a:latin typeface="Fira Sans Light" panose="020B0403050000020004" pitchFamily="34" charset="0"/>
                <a:ea typeface="Fira Sans Light" panose="020B0403050000020004" pitchFamily="34" charset="0"/>
                <a:cs typeface="Fira Sans Medium" charset="0"/>
              </a:rPr>
              <a:t>Conferenza</a:t>
            </a:r>
            <a:r>
              <a:rPr lang="de-DE" altLang="de-DE" sz="11600" dirty="0">
                <a:solidFill>
                  <a:schemeClr val="accent5">
                    <a:lumMod val="50000"/>
                  </a:schemeClr>
                </a:solidFill>
                <a:latin typeface="Fira Sans Light" panose="020B0403050000020004" pitchFamily="34" charset="0"/>
                <a:ea typeface="Fira Sans Light" panose="020B0403050000020004" pitchFamily="34" charset="0"/>
                <a:cs typeface="Fira Sans Medium" charset="0"/>
              </a:rPr>
              <a:t> </a:t>
            </a:r>
            <a:r>
              <a:rPr lang="de-DE" altLang="de-DE" sz="11600" dirty="0" err="1">
                <a:solidFill>
                  <a:schemeClr val="accent5">
                    <a:lumMod val="50000"/>
                  </a:schemeClr>
                </a:solidFill>
                <a:latin typeface="Fira Sans Light" panose="020B0403050000020004" pitchFamily="34" charset="0"/>
                <a:ea typeface="Fira Sans Light" panose="020B0403050000020004" pitchFamily="34" charset="0"/>
                <a:cs typeface="Fira Sans Medium" charset="0"/>
              </a:rPr>
              <a:t>stampa</a:t>
            </a:r>
            <a:r>
              <a:rPr lang="de-DE" altLang="de-DE" sz="11600" dirty="0">
                <a:solidFill>
                  <a:schemeClr val="accent5">
                    <a:lumMod val="50000"/>
                  </a:schemeClr>
                </a:solidFill>
                <a:latin typeface="Fira Sans Light" panose="020B0403050000020004" pitchFamily="34" charset="0"/>
                <a:ea typeface="Fira Sans Light" panose="020B0403050000020004" pitchFamily="34" charset="0"/>
                <a:cs typeface="Fira Sans Medium" charset="0"/>
              </a:rPr>
              <a:t> per la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de-DE" altLang="de-DE" sz="11600" dirty="0" err="1">
                <a:solidFill>
                  <a:schemeClr val="accent5">
                    <a:lumMod val="50000"/>
                  </a:schemeClr>
                </a:solidFill>
                <a:latin typeface="Fira Sans Medium" panose="020B0603050000020004" pitchFamily="34" charset="0"/>
                <a:ea typeface="Fira Sans Medium" panose="020B0603050000020004" pitchFamily="34" charset="0"/>
                <a:cs typeface="Fira Sans Medium" charset="0"/>
              </a:rPr>
              <a:t>Giornata</a:t>
            </a:r>
            <a:r>
              <a:rPr lang="de-DE" altLang="de-DE" sz="11600" dirty="0">
                <a:solidFill>
                  <a:schemeClr val="accent5">
                    <a:lumMod val="50000"/>
                  </a:schemeClr>
                </a:solidFill>
                <a:latin typeface="Fira Sans Medium" panose="020B0603050000020004" pitchFamily="34" charset="0"/>
                <a:ea typeface="Fira Sans Medium" panose="020B0603050000020004" pitchFamily="34" charset="0"/>
                <a:cs typeface="Fira Sans Medium" charset="0"/>
              </a:rPr>
              <a:t> </a:t>
            </a:r>
            <a:r>
              <a:rPr lang="de-DE" altLang="de-DE" sz="11600" dirty="0" err="1">
                <a:solidFill>
                  <a:schemeClr val="accent5">
                    <a:lumMod val="50000"/>
                  </a:schemeClr>
                </a:solidFill>
                <a:latin typeface="Fira Sans Medium" panose="020B0603050000020004" pitchFamily="34" charset="0"/>
                <a:ea typeface="Fira Sans Medium" panose="020B0603050000020004" pitchFamily="34" charset="0"/>
                <a:cs typeface="Fira Sans Medium" charset="0"/>
              </a:rPr>
              <a:t>internazionale</a:t>
            </a:r>
            <a:r>
              <a:rPr lang="de-DE" altLang="de-DE" sz="11600" dirty="0">
                <a:solidFill>
                  <a:schemeClr val="accent5">
                    <a:lumMod val="50000"/>
                  </a:schemeClr>
                </a:solidFill>
                <a:latin typeface="Fira Sans Medium" panose="020B0603050000020004" pitchFamily="34" charset="0"/>
                <a:ea typeface="Fira Sans Medium" panose="020B0603050000020004" pitchFamily="34" charset="0"/>
                <a:cs typeface="Fira Sans Medium" charset="0"/>
              </a:rPr>
              <a:t> contro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de-DE" altLang="de-DE" sz="11600" dirty="0">
                <a:solidFill>
                  <a:schemeClr val="accent5">
                    <a:lumMod val="50000"/>
                  </a:schemeClr>
                </a:solidFill>
                <a:latin typeface="Fira Sans Medium" panose="020B0603050000020004" pitchFamily="34" charset="0"/>
                <a:ea typeface="Fira Sans Medium" panose="020B0603050000020004" pitchFamily="34" charset="0"/>
                <a:cs typeface="Fira Sans Medium" charset="0"/>
              </a:rPr>
              <a:t>la violenza sulle </a:t>
            </a:r>
            <a:r>
              <a:rPr lang="de-DE" altLang="de-DE" sz="11600" dirty="0" err="1">
                <a:solidFill>
                  <a:schemeClr val="accent5">
                    <a:lumMod val="50000"/>
                  </a:schemeClr>
                </a:solidFill>
                <a:latin typeface="Fira Sans Medium" panose="020B0603050000020004" pitchFamily="34" charset="0"/>
                <a:ea typeface="Fira Sans Medium" panose="020B0603050000020004" pitchFamily="34" charset="0"/>
                <a:cs typeface="Fira Sans Medium" charset="0"/>
              </a:rPr>
              <a:t>donne</a:t>
            </a:r>
            <a:endParaRPr lang="de-DE" altLang="de-DE" sz="11600" dirty="0">
              <a:solidFill>
                <a:schemeClr val="accent5">
                  <a:lumMod val="50000"/>
                </a:schemeClr>
              </a:solidFill>
              <a:latin typeface="Fira Sans Medium" panose="020B0603050000020004" pitchFamily="34" charset="0"/>
              <a:ea typeface="Fira Sans Medium" panose="020B0603050000020004" pitchFamily="34" charset="0"/>
              <a:cs typeface="Fira Sans Medium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de-DE" altLang="de-DE" sz="11600" dirty="0">
                <a:solidFill>
                  <a:schemeClr val="accent5">
                    <a:lumMod val="50000"/>
                  </a:schemeClr>
                </a:solidFill>
                <a:latin typeface="Fira Sans Medium" panose="020B0603050000020004" pitchFamily="34" charset="0"/>
                <a:ea typeface="Fira Sans Medium" panose="020B0603050000020004" pitchFamily="34" charset="0"/>
                <a:cs typeface="Fira Sans Medium" charset="0"/>
              </a:rPr>
              <a:t>25 </a:t>
            </a:r>
            <a:r>
              <a:rPr lang="de-DE" altLang="de-DE" sz="11600" dirty="0" err="1">
                <a:solidFill>
                  <a:schemeClr val="accent5">
                    <a:lumMod val="50000"/>
                  </a:schemeClr>
                </a:solidFill>
                <a:latin typeface="Fira Sans Medium" panose="020B0603050000020004" pitchFamily="34" charset="0"/>
                <a:ea typeface="Fira Sans Medium" panose="020B0603050000020004" pitchFamily="34" charset="0"/>
                <a:cs typeface="Fira Sans Medium" charset="0"/>
              </a:rPr>
              <a:t>novembre</a:t>
            </a:r>
            <a:endParaRPr lang="de-DE" altLang="de-DE" sz="11600" dirty="0">
              <a:solidFill>
                <a:schemeClr val="accent5">
                  <a:lumMod val="50000"/>
                </a:schemeClr>
              </a:solidFill>
              <a:latin typeface="Fira Sans Medium" panose="020B0603050000020004" pitchFamily="34" charset="0"/>
              <a:ea typeface="Fira Sans Medium" panose="020B0603050000020004" pitchFamily="34" charset="0"/>
              <a:cs typeface="Fira Sans Medium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de-DE" altLang="de-DE" sz="11600" dirty="0" err="1">
                <a:solidFill>
                  <a:schemeClr val="accent5">
                    <a:lumMod val="50000"/>
                  </a:schemeClr>
                </a:solidFill>
                <a:latin typeface="Fira Sans Light" panose="020B0403050000020004" pitchFamily="34" charset="0"/>
                <a:ea typeface="Fira Sans Light" panose="020B0403050000020004" pitchFamily="34" charset="0"/>
                <a:cs typeface="Fira Sans Medium" charset="0"/>
              </a:rPr>
              <a:t>Campagne</a:t>
            </a:r>
            <a:r>
              <a:rPr lang="de-DE" altLang="de-DE" sz="11600" dirty="0">
                <a:solidFill>
                  <a:schemeClr val="accent5">
                    <a:lumMod val="50000"/>
                  </a:schemeClr>
                </a:solidFill>
                <a:latin typeface="Fira Sans Light" panose="020B0403050000020004" pitchFamily="34" charset="0"/>
                <a:ea typeface="Fira Sans Light" panose="020B0403050000020004" pitchFamily="34" charset="0"/>
                <a:cs typeface="Fira Sans Medium" charset="0"/>
              </a:rPr>
              <a:t> ed </a:t>
            </a:r>
            <a:r>
              <a:rPr lang="de-DE" altLang="de-DE" sz="11600" dirty="0" err="1">
                <a:solidFill>
                  <a:schemeClr val="accent5">
                    <a:lumMod val="50000"/>
                  </a:schemeClr>
                </a:solidFill>
                <a:latin typeface="Fira Sans Light" panose="020B0403050000020004" pitchFamily="34" charset="0"/>
                <a:ea typeface="Fira Sans Light" panose="020B0403050000020004" pitchFamily="34" charset="0"/>
                <a:cs typeface="Fira Sans Medium" charset="0"/>
              </a:rPr>
              <a:t>iniziative</a:t>
            </a:r>
            <a:r>
              <a:rPr lang="de-DE" altLang="de-DE" sz="11600" dirty="0">
                <a:solidFill>
                  <a:schemeClr val="accent5">
                    <a:lumMod val="50000"/>
                  </a:schemeClr>
                </a:solidFill>
                <a:latin typeface="Fira Sans Light" panose="020B0403050000020004" pitchFamily="34" charset="0"/>
                <a:ea typeface="Fira Sans Light" panose="020B0403050000020004" pitchFamily="34" charset="0"/>
                <a:cs typeface="Fira Sans Medium" charset="0"/>
              </a:rPr>
              <a:t> della </a:t>
            </a:r>
            <a:r>
              <a:rPr lang="de-DE" altLang="de-DE" sz="11600" dirty="0" err="1">
                <a:solidFill>
                  <a:schemeClr val="accent5">
                    <a:lumMod val="50000"/>
                  </a:schemeClr>
                </a:solidFill>
                <a:latin typeface="Fira Sans Light" panose="020B0403050000020004" pitchFamily="34" charset="0"/>
                <a:ea typeface="Fira Sans Light" panose="020B0403050000020004" pitchFamily="34" charset="0"/>
                <a:cs typeface="Fira Sans Medium" charset="0"/>
              </a:rPr>
              <a:t>Provincia</a:t>
            </a:r>
            <a:endParaRPr lang="de-DE" altLang="de-DE" sz="11600" dirty="0">
              <a:solidFill>
                <a:schemeClr val="accent5">
                  <a:lumMod val="50000"/>
                </a:schemeClr>
              </a:solidFill>
              <a:latin typeface="Fira Sans Light" panose="020B0403050000020004" pitchFamily="34" charset="0"/>
              <a:ea typeface="Fira Sans Light" panose="020B0403050000020004" pitchFamily="34" charset="0"/>
              <a:cs typeface="Fira Sans Medium" charset="0"/>
            </a:endParaRPr>
          </a:p>
        </p:txBody>
      </p:sp>
      <p:sp>
        <p:nvSpPr>
          <p:cNvPr id="7" name="Datumsplatzhalter 7"/>
          <p:cNvSpPr txBox="1">
            <a:spLocks/>
          </p:cNvSpPr>
          <p:nvPr/>
        </p:nvSpPr>
        <p:spPr>
          <a:xfrm>
            <a:off x="5410200" y="15844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100" dirty="0">
                <a:solidFill>
                  <a:schemeClr val="accent5">
                    <a:lumMod val="50000"/>
                  </a:schemeClr>
                </a:solidFill>
                <a:latin typeface="Fira Sans Hair"/>
                <a:ea typeface="Fira Sans Hair" charset="0"/>
                <a:cs typeface="Fira Sans Hair" charset="0"/>
              </a:rPr>
              <a:t>15.11.</a:t>
            </a:r>
            <a:r>
              <a:rPr lang="de-DE" sz="2100" b="1" dirty="0">
                <a:solidFill>
                  <a:schemeClr val="accent5">
                    <a:lumMod val="50000"/>
                  </a:schemeClr>
                </a:solidFill>
                <a:latin typeface="Fira Sans Hair"/>
                <a:ea typeface="Fira Sans Medium" charset="0"/>
                <a:cs typeface="Fira Sans Medium" charset="0"/>
              </a:rPr>
              <a:t>2017</a:t>
            </a: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9708" y="6297660"/>
            <a:ext cx="4752147" cy="511080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1353" y="6181725"/>
            <a:ext cx="2724150" cy="528228"/>
          </a:xfrm>
          <a:prstGeom prst="rect">
            <a:avLst/>
          </a:prstGeom>
        </p:spPr>
      </p:pic>
      <p:pic>
        <p:nvPicPr>
          <p:cNvPr id="10" name="Immagin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5619" y="6181726"/>
            <a:ext cx="506563" cy="536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9125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nhaltsplatzhalt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7" y="0"/>
            <a:ext cx="12192000" cy="6858000"/>
          </a:xfrm>
        </p:spPr>
      </p:pic>
      <p:sp>
        <p:nvSpPr>
          <p:cNvPr id="8" name="Titel 1"/>
          <p:cNvSpPr txBox="1">
            <a:spLocks/>
          </p:cNvSpPr>
          <p:nvPr/>
        </p:nvSpPr>
        <p:spPr>
          <a:xfrm>
            <a:off x="1044186" y="137571"/>
            <a:ext cx="878261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>
              <a:defRPr sz="4560">
                <a:solidFill>
                  <a:schemeClr val="accent5">
                    <a:lumMod val="50000"/>
                  </a:schemeClr>
                </a:solidFill>
                <a:latin typeface="Fira Sans Medium" charset="0"/>
                <a:ea typeface="Fira Sans Medium" charset="0"/>
                <a:cs typeface="Fira Sans Medium" charset="0"/>
              </a:defRPr>
            </a:lvl1pPr>
          </a:lstStyle>
          <a:p>
            <a:r>
              <a:rPr lang="de-DE" sz="3000" dirty="0"/>
              <a:t>Daten zu Gewalt an Frauen</a:t>
            </a:r>
            <a:br>
              <a:rPr lang="de-DE" sz="3000" dirty="0"/>
            </a:br>
            <a:r>
              <a:rPr lang="de-DE" sz="3000" dirty="0" err="1">
                <a:solidFill>
                  <a:schemeClr val="accent1">
                    <a:lumMod val="75000"/>
                  </a:schemeClr>
                </a:solidFill>
              </a:rPr>
              <a:t>Dati</a:t>
            </a:r>
            <a:r>
              <a:rPr lang="de-DE" sz="30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de-DE" sz="3000" dirty="0" err="1">
                <a:solidFill>
                  <a:schemeClr val="accent1">
                    <a:lumMod val="75000"/>
                  </a:schemeClr>
                </a:solidFill>
              </a:rPr>
              <a:t>su</a:t>
            </a:r>
            <a:r>
              <a:rPr lang="de-DE" sz="3000" dirty="0">
                <a:solidFill>
                  <a:schemeClr val="accent1">
                    <a:lumMod val="75000"/>
                  </a:schemeClr>
                </a:solidFill>
              </a:rPr>
              <a:t> violenza sulle </a:t>
            </a:r>
            <a:r>
              <a:rPr lang="de-DE" sz="3000" dirty="0" err="1">
                <a:solidFill>
                  <a:schemeClr val="accent1">
                    <a:lumMod val="75000"/>
                  </a:schemeClr>
                </a:solidFill>
              </a:rPr>
              <a:t>donne</a:t>
            </a:r>
            <a:endParaRPr lang="de-DE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9" name="Connettore diritto 8"/>
          <p:cNvCxnSpPr/>
          <p:nvPr/>
        </p:nvCxnSpPr>
        <p:spPr>
          <a:xfrm>
            <a:off x="1179214" y="1353894"/>
            <a:ext cx="5758248" cy="1370"/>
          </a:xfrm>
          <a:prstGeom prst="line">
            <a:avLst/>
          </a:prstGeom>
          <a:ln w="63500">
            <a:solidFill>
              <a:schemeClr val="tx1">
                <a:lumMod val="65000"/>
                <a:lumOff val="35000"/>
                <a:alpha val="8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feld 6"/>
          <p:cNvSpPr txBox="1"/>
          <p:nvPr/>
        </p:nvSpPr>
        <p:spPr>
          <a:xfrm>
            <a:off x="874502" y="5425232"/>
            <a:ext cx="218674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100" dirty="0">
                <a:latin typeface="Fira Sans Book" panose="020B0503050000020004"/>
              </a:rPr>
              <a:t>http://www.stopfemminicidio.it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4503" y="3913875"/>
            <a:ext cx="5931594" cy="1551725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2260" y="1644717"/>
            <a:ext cx="1046379" cy="712119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9214" y="2639591"/>
            <a:ext cx="1046379" cy="659083"/>
          </a:xfrm>
          <a:prstGeom prst="rect">
            <a:avLst/>
          </a:prstGeom>
        </p:spPr>
      </p:pic>
      <p:sp>
        <p:nvSpPr>
          <p:cNvPr id="15" name="Textfeld 14"/>
          <p:cNvSpPr txBox="1"/>
          <p:nvPr/>
        </p:nvSpPr>
        <p:spPr>
          <a:xfrm>
            <a:off x="1172260" y="3395805"/>
            <a:ext cx="48965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Fira Sans Book" panose="020B0503050000020004"/>
              </a:rPr>
              <a:t>UN-Bericht „The </a:t>
            </a:r>
            <a:r>
              <a:rPr lang="de-DE" sz="1200" dirty="0" err="1">
                <a:latin typeface="Fira Sans Book" panose="020B0503050000020004"/>
              </a:rPr>
              <a:t>World's</a:t>
            </a:r>
            <a:r>
              <a:rPr lang="de-DE" sz="1200" dirty="0">
                <a:latin typeface="Fira Sans Book" panose="020B0503050000020004"/>
              </a:rPr>
              <a:t> Women Report 2015“</a:t>
            </a:r>
          </a:p>
        </p:txBody>
      </p:sp>
      <p:sp>
        <p:nvSpPr>
          <p:cNvPr id="16" name="Textfeld 15"/>
          <p:cNvSpPr txBox="1"/>
          <p:nvPr/>
        </p:nvSpPr>
        <p:spPr>
          <a:xfrm>
            <a:off x="2493601" y="1732031"/>
            <a:ext cx="94407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>
                <a:solidFill>
                  <a:schemeClr val="accent5">
                    <a:lumMod val="50000"/>
                  </a:schemeClr>
                </a:solidFill>
                <a:latin typeface="Fira Sans Book" panose="020B0503050000020004" pitchFamily="34" charset="0"/>
                <a:ea typeface="Fira Sans Book" panose="020B0503050000020004" pitchFamily="34" charset="0"/>
                <a:cs typeface="Fira Sans Hair" charset="0"/>
              </a:defRPr>
            </a:lvl1pPr>
          </a:lstStyle>
          <a:p>
            <a:r>
              <a:rPr lang="de-DE" dirty="0"/>
              <a:t>1 von 3 Frauen hat mindestens einmal im Leben sexuelle bzw. körperliche Gewalt erfahren.</a:t>
            </a:r>
          </a:p>
        </p:txBody>
      </p:sp>
      <p:sp>
        <p:nvSpPr>
          <p:cNvPr id="17" name="Textfeld 16"/>
          <p:cNvSpPr txBox="1"/>
          <p:nvPr/>
        </p:nvSpPr>
        <p:spPr>
          <a:xfrm>
            <a:off x="2493601" y="2678580"/>
            <a:ext cx="63509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>
                <a:solidFill>
                  <a:schemeClr val="accent5">
                    <a:lumMod val="50000"/>
                  </a:schemeClr>
                </a:solidFill>
                <a:latin typeface="Fira Sans Book" panose="020B0503050000020004" pitchFamily="34" charset="0"/>
                <a:ea typeface="Fira Sans Book" panose="020B0503050000020004" pitchFamily="34" charset="0"/>
                <a:cs typeface="Fira Sans Hair" charset="0"/>
              </a:defRPr>
            </a:lvl1pPr>
          </a:lstStyle>
          <a:p>
            <a:r>
              <a:rPr lang="de-DE" dirty="0"/>
              <a:t>2 von 3 Todesopfern bei Beziehungstaten sind weiblich.</a:t>
            </a:r>
          </a:p>
        </p:txBody>
      </p:sp>
      <p:sp>
        <p:nvSpPr>
          <p:cNvPr id="2" name="Rettangolo 1"/>
          <p:cNvSpPr/>
          <p:nvPr/>
        </p:nvSpPr>
        <p:spPr>
          <a:xfrm>
            <a:off x="2493600" y="1976305"/>
            <a:ext cx="84509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solidFill>
                  <a:schemeClr val="accent1">
                    <a:lumMod val="75000"/>
                  </a:schemeClr>
                </a:solidFill>
                <a:latin typeface="Fira Sans Book" panose="020B0503050000020004" pitchFamily="34" charset="0"/>
                <a:ea typeface="Fira Sans Book" panose="020B0503050000020004" pitchFamily="34" charset="0"/>
                <a:cs typeface="Fira Sans Hair" charset="0"/>
              </a:rPr>
              <a:t>1 </a:t>
            </a:r>
            <a:r>
              <a:rPr lang="de-DE" sz="1600" dirty="0" err="1">
                <a:solidFill>
                  <a:schemeClr val="accent1">
                    <a:lumMod val="75000"/>
                  </a:schemeClr>
                </a:solidFill>
                <a:latin typeface="Fira Sans Book" panose="020B0503050000020004" pitchFamily="34" charset="0"/>
                <a:ea typeface="Fira Sans Book" panose="020B0503050000020004" pitchFamily="34" charset="0"/>
                <a:cs typeface="Fira Sans Hair" charset="0"/>
              </a:rPr>
              <a:t>donna</a:t>
            </a:r>
            <a:r>
              <a:rPr lang="de-DE" sz="1600" dirty="0">
                <a:solidFill>
                  <a:schemeClr val="accent1">
                    <a:lumMod val="75000"/>
                  </a:schemeClr>
                </a:solidFill>
                <a:latin typeface="Fira Sans Book" panose="020B0503050000020004" pitchFamily="34" charset="0"/>
                <a:ea typeface="Fira Sans Book" panose="020B0503050000020004" pitchFamily="34" charset="0"/>
                <a:cs typeface="Fira Sans Hair" charset="0"/>
              </a:rPr>
              <a:t> </a:t>
            </a:r>
            <a:r>
              <a:rPr lang="de-DE" sz="1600" dirty="0" err="1">
                <a:solidFill>
                  <a:schemeClr val="accent1">
                    <a:lumMod val="75000"/>
                  </a:schemeClr>
                </a:solidFill>
                <a:latin typeface="Fira Sans Book" panose="020B0503050000020004" pitchFamily="34" charset="0"/>
                <a:ea typeface="Fira Sans Book" panose="020B0503050000020004" pitchFamily="34" charset="0"/>
                <a:cs typeface="Fira Sans Hair" charset="0"/>
              </a:rPr>
              <a:t>su</a:t>
            </a:r>
            <a:r>
              <a:rPr lang="de-DE" sz="1600" dirty="0">
                <a:solidFill>
                  <a:schemeClr val="accent1">
                    <a:lumMod val="75000"/>
                  </a:schemeClr>
                </a:solidFill>
                <a:latin typeface="Fira Sans Book" panose="020B0503050000020004" pitchFamily="34" charset="0"/>
                <a:ea typeface="Fira Sans Book" panose="020B0503050000020004" pitchFamily="34" charset="0"/>
                <a:cs typeface="Fira Sans Hair" charset="0"/>
              </a:rPr>
              <a:t> 3 </a:t>
            </a:r>
            <a:r>
              <a:rPr lang="de-DE" sz="1600" dirty="0" err="1">
                <a:solidFill>
                  <a:schemeClr val="accent1">
                    <a:lumMod val="75000"/>
                  </a:schemeClr>
                </a:solidFill>
                <a:latin typeface="Fira Sans Book" panose="020B0503050000020004" pitchFamily="34" charset="0"/>
                <a:ea typeface="Fira Sans Book" panose="020B0503050000020004" pitchFamily="34" charset="0"/>
                <a:cs typeface="Fira Sans Hair" charset="0"/>
              </a:rPr>
              <a:t>almeno</a:t>
            </a:r>
            <a:r>
              <a:rPr lang="de-DE" sz="1600" dirty="0">
                <a:solidFill>
                  <a:schemeClr val="accent1">
                    <a:lumMod val="75000"/>
                  </a:schemeClr>
                </a:solidFill>
                <a:latin typeface="Fira Sans Book" panose="020B0503050000020004" pitchFamily="34" charset="0"/>
                <a:ea typeface="Fira Sans Book" panose="020B0503050000020004" pitchFamily="34" charset="0"/>
                <a:cs typeface="Fira Sans Hair" charset="0"/>
              </a:rPr>
              <a:t> </a:t>
            </a:r>
            <a:r>
              <a:rPr lang="de-DE" sz="1600" dirty="0" err="1">
                <a:solidFill>
                  <a:schemeClr val="accent1">
                    <a:lumMod val="75000"/>
                  </a:schemeClr>
                </a:solidFill>
                <a:latin typeface="Fira Sans Book" panose="020B0503050000020004" pitchFamily="34" charset="0"/>
                <a:ea typeface="Fira Sans Book" panose="020B0503050000020004" pitchFamily="34" charset="0"/>
                <a:cs typeface="Fira Sans Hair" charset="0"/>
              </a:rPr>
              <a:t>una</a:t>
            </a:r>
            <a:r>
              <a:rPr lang="de-DE" sz="1600" dirty="0">
                <a:solidFill>
                  <a:schemeClr val="accent1">
                    <a:lumMod val="75000"/>
                  </a:schemeClr>
                </a:solidFill>
                <a:latin typeface="Fira Sans Book" panose="020B0503050000020004" pitchFamily="34" charset="0"/>
                <a:ea typeface="Fira Sans Book" panose="020B0503050000020004" pitchFamily="34" charset="0"/>
                <a:cs typeface="Fira Sans Hair" charset="0"/>
              </a:rPr>
              <a:t> </a:t>
            </a:r>
            <a:r>
              <a:rPr lang="de-DE" sz="1600" dirty="0" err="1">
                <a:solidFill>
                  <a:schemeClr val="accent1">
                    <a:lumMod val="75000"/>
                  </a:schemeClr>
                </a:solidFill>
                <a:latin typeface="Fira Sans Book" panose="020B0503050000020004" pitchFamily="34" charset="0"/>
                <a:ea typeface="Fira Sans Book" panose="020B0503050000020004" pitchFamily="34" charset="0"/>
                <a:cs typeface="Fira Sans Hair" charset="0"/>
              </a:rPr>
              <a:t>volta</a:t>
            </a:r>
            <a:r>
              <a:rPr lang="de-DE" sz="1600" dirty="0">
                <a:solidFill>
                  <a:schemeClr val="accent1">
                    <a:lumMod val="75000"/>
                  </a:schemeClr>
                </a:solidFill>
                <a:latin typeface="Fira Sans Book" panose="020B0503050000020004" pitchFamily="34" charset="0"/>
                <a:ea typeface="Fira Sans Book" panose="020B0503050000020004" pitchFamily="34" charset="0"/>
                <a:cs typeface="Fira Sans Hair" charset="0"/>
              </a:rPr>
              <a:t> </a:t>
            </a:r>
            <a:r>
              <a:rPr lang="de-DE" sz="1600" dirty="0" err="1">
                <a:solidFill>
                  <a:schemeClr val="accent1">
                    <a:lumMod val="75000"/>
                  </a:schemeClr>
                </a:solidFill>
                <a:latin typeface="Fira Sans Book" panose="020B0503050000020004" pitchFamily="34" charset="0"/>
                <a:ea typeface="Fira Sans Book" panose="020B0503050000020004" pitchFamily="34" charset="0"/>
                <a:cs typeface="Fira Sans Hair" charset="0"/>
              </a:rPr>
              <a:t>nella</a:t>
            </a:r>
            <a:r>
              <a:rPr lang="de-DE" sz="1600" dirty="0">
                <a:solidFill>
                  <a:schemeClr val="accent1">
                    <a:lumMod val="75000"/>
                  </a:schemeClr>
                </a:solidFill>
                <a:latin typeface="Fira Sans Book" panose="020B0503050000020004" pitchFamily="34" charset="0"/>
                <a:ea typeface="Fira Sans Book" panose="020B0503050000020004" pitchFamily="34" charset="0"/>
                <a:cs typeface="Fira Sans Hair" charset="0"/>
              </a:rPr>
              <a:t> propria </a:t>
            </a:r>
            <a:r>
              <a:rPr lang="de-DE" sz="1600" dirty="0" err="1">
                <a:solidFill>
                  <a:schemeClr val="accent1">
                    <a:lumMod val="75000"/>
                  </a:schemeClr>
                </a:solidFill>
                <a:latin typeface="Fira Sans Book" panose="020B0503050000020004" pitchFamily="34" charset="0"/>
                <a:ea typeface="Fira Sans Book" panose="020B0503050000020004" pitchFamily="34" charset="0"/>
                <a:cs typeface="Fira Sans Hair" charset="0"/>
              </a:rPr>
              <a:t>vita</a:t>
            </a:r>
            <a:r>
              <a:rPr lang="de-DE" sz="1600" dirty="0">
                <a:solidFill>
                  <a:schemeClr val="accent1">
                    <a:lumMod val="75000"/>
                  </a:schemeClr>
                </a:solidFill>
                <a:latin typeface="Fira Sans Book" panose="020B0503050000020004" pitchFamily="34" charset="0"/>
                <a:ea typeface="Fira Sans Book" panose="020B0503050000020004" pitchFamily="34" charset="0"/>
                <a:cs typeface="Fira Sans Hair" charset="0"/>
              </a:rPr>
              <a:t> è </a:t>
            </a:r>
            <a:r>
              <a:rPr lang="de-DE" sz="1600" dirty="0" err="1">
                <a:solidFill>
                  <a:schemeClr val="accent1">
                    <a:lumMod val="75000"/>
                  </a:schemeClr>
                </a:solidFill>
                <a:latin typeface="Fira Sans Book" panose="020B0503050000020004" pitchFamily="34" charset="0"/>
                <a:ea typeface="Fira Sans Book" panose="020B0503050000020004" pitchFamily="34" charset="0"/>
                <a:cs typeface="Fira Sans Hair" charset="0"/>
              </a:rPr>
              <a:t>stata</a:t>
            </a:r>
            <a:r>
              <a:rPr lang="de-DE" sz="1600" dirty="0">
                <a:solidFill>
                  <a:schemeClr val="accent1">
                    <a:lumMod val="75000"/>
                  </a:schemeClr>
                </a:solidFill>
                <a:latin typeface="Fira Sans Book" panose="020B0503050000020004" pitchFamily="34" charset="0"/>
                <a:ea typeface="Fira Sans Book" panose="020B0503050000020004" pitchFamily="34" charset="0"/>
                <a:cs typeface="Fira Sans Hair" charset="0"/>
              </a:rPr>
              <a:t> </a:t>
            </a:r>
            <a:r>
              <a:rPr lang="de-DE" sz="1600" dirty="0" err="1">
                <a:solidFill>
                  <a:schemeClr val="accent1">
                    <a:lumMod val="75000"/>
                  </a:schemeClr>
                </a:solidFill>
                <a:latin typeface="Fira Sans Book" panose="020B0503050000020004" pitchFamily="34" charset="0"/>
                <a:ea typeface="Fira Sans Book" panose="020B0503050000020004" pitchFamily="34" charset="0"/>
                <a:cs typeface="Fira Sans Hair" charset="0"/>
              </a:rPr>
              <a:t>vittima</a:t>
            </a:r>
            <a:r>
              <a:rPr lang="de-DE" sz="1600" dirty="0">
                <a:solidFill>
                  <a:schemeClr val="accent1">
                    <a:lumMod val="75000"/>
                  </a:schemeClr>
                </a:solidFill>
                <a:latin typeface="Fira Sans Book" panose="020B0503050000020004" pitchFamily="34" charset="0"/>
                <a:ea typeface="Fira Sans Book" panose="020B0503050000020004" pitchFamily="34" charset="0"/>
                <a:cs typeface="Fira Sans Hair" charset="0"/>
              </a:rPr>
              <a:t> di </a:t>
            </a:r>
            <a:r>
              <a:rPr lang="de-DE" sz="1600" dirty="0" err="1">
                <a:solidFill>
                  <a:schemeClr val="accent1">
                    <a:lumMod val="75000"/>
                  </a:schemeClr>
                </a:solidFill>
                <a:latin typeface="Fira Sans Book" panose="020B0503050000020004" pitchFamily="34" charset="0"/>
                <a:ea typeface="Fira Sans Book" panose="020B0503050000020004" pitchFamily="34" charset="0"/>
                <a:cs typeface="Fira Sans Hair" charset="0"/>
              </a:rPr>
              <a:t>violenza</a:t>
            </a:r>
            <a:r>
              <a:rPr lang="de-DE" sz="1600" dirty="0">
                <a:solidFill>
                  <a:schemeClr val="accent1">
                    <a:lumMod val="75000"/>
                  </a:schemeClr>
                </a:solidFill>
                <a:latin typeface="Fira Sans Book" panose="020B0503050000020004" pitchFamily="34" charset="0"/>
                <a:ea typeface="Fira Sans Book" panose="020B0503050000020004" pitchFamily="34" charset="0"/>
                <a:cs typeface="Fira Sans Hair" charset="0"/>
              </a:rPr>
              <a:t> </a:t>
            </a:r>
            <a:r>
              <a:rPr lang="de-DE" sz="1600" dirty="0" err="1">
                <a:solidFill>
                  <a:schemeClr val="accent1">
                    <a:lumMod val="75000"/>
                  </a:schemeClr>
                </a:solidFill>
                <a:latin typeface="Fira Sans Book" panose="020B0503050000020004" pitchFamily="34" charset="0"/>
                <a:ea typeface="Fira Sans Book" panose="020B0503050000020004" pitchFamily="34" charset="0"/>
                <a:cs typeface="Fira Sans Hair" charset="0"/>
              </a:rPr>
              <a:t>fisica</a:t>
            </a:r>
            <a:r>
              <a:rPr lang="de-DE" sz="1600" dirty="0">
                <a:solidFill>
                  <a:schemeClr val="accent1">
                    <a:lumMod val="75000"/>
                  </a:schemeClr>
                </a:solidFill>
                <a:latin typeface="Fira Sans Book" panose="020B0503050000020004" pitchFamily="34" charset="0"/>
                <a:ea typeface="Fira Sans Book" panose="020B0503050000020004" pitchFamily="34" charset="0"/>
                <a:cs typeface="Fira Sans Hair" charset="0"/>
              </a:rPr>
              <a:t> o </a:t>
            </a:r>
            <a:r>
              <a:rPr lang="de-DE" sz="1600" dirty="0" err="1">
                <a:solidFill>
                  <a:schemeClr val="accent1">
                    <a:lumMod val="75000"/>
                  </a:schemeClr>
                </a:solidFill>
                <a:latin typeface="Fira Sans Book" panose="020B0503050000020004" pitchFamily="34" charset="0"/>
                <a:ea typeface="Fira Sans Book" panose="020B0503050000020004" pitchFamily="34" charset="0"/>
                <a:cs typeface="Fira Sans Hair" charset="0"/>
              </a:rPr>
              <a:t>sessuale</a:t>
            </a:r>
            <a:r>
              <a:rPr lang="de-DE" sz="1600" dirty="0">
                <a:solidFill>
                  <a:schemeClr val="accent1">
                    <a:lumMod val="75000"/>
                  </a:schemeClr>
                </a:solidFill>
                <a:latin typeface="Fira Sans Book" panose="020B0503050000020004" pitchFamily="34" charset="0"/>
                <a:ea typeface="Fira Sans Book" panose="020B0503050000020004" pitchFamily="34" charset="0"/>
                <a:cs typeface="Fira Sans Hair" charset="0"/>
              </a:rPr>
              <a:t>.</a:t>
            </a:r>
          </a:p>
        </p:txBody>
      </p:sp>
      <p:sp>
        <p:nvSpPr>
          <p:cNvPr id="3" name="Rettangolo 2"/>
          <p:cNvSpPr/>
          <p:nvPr/>
        </p:nvSpPr>
        <p:spPr>
          <a:xfrm>
            <a:off x="2493601" y="2930060"/>
            <a:ext cx="84509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solidFill>
                  <a:schemeClr val="accent1">
                    <a:lumMod val="75000"/>
                  </a:schemeClr>
                </a:solidFill>
                <a:latin typeface="Fira Sans Book" panose="020B0503050000020004" pitchFamily="34" charset="0"/>
                <a:ea typeface="Fira Sans Book" panose="020B0503050000020004" pitchFamily="34" charset="0"/>
                <a:cs typeface="Fira Sans Hair" charset="0"/>
              </a:rPr>
              <a:t>2 </a:t>
            </a:r>
            <a:r>
              <a:rPr lang="de-DE" sz="1600" dirty="0" err="1">
                <a:solidFill>
                  <a:schemeClr val="accent1">
                    <a:lumMod val="75000"/>
                  </a:schemeClr>
                </a:solidFill>
                <a:latin typeface="Fira Sans Book" panose="020B0503050000020004" pitchFamily="34" charset="0"/>
                <a:ea typeface="Fira Sans Book" panose="020B0503050000020004" pitchFamily="34" charset="0"/>
                <a:cs typeface="Fira Sans Hair" charset="0"/>
              </a:rPr>
              <a:t>vittime</a:t>
            </a:r>
            <a:r>
              <a:rPr lang="de-DE" sz="1600" dirty="0">
                <a:solidFill>
                  <a:schemeClr val="accent1">
                    <a:lumMod val="75000"/>
                  </a:schemeClr>
                </a:solidFill>
                <a:latin typeface="Fira Sans Book" panose="020B0503050000020004" pitchFamily="34" charset="0"/>
                <a:ea typeface="Fira Sans Book" panose="020B0503050000020004" pitchFamily="34" charset="0"/>
                <a:cs typeface="Fira Sans Hair" charset="0"/>
              </a:rPr>
              <a:t> </a:t>
            </a:r>
            <a:r>
              <a:rPr lang="de-DE" sz="1600" dirty="0" err="1">
                <a:solidFill>
                  <a:schemeClr val="accent1">
                    <a:lumMod val="75000"/>
                  </a:schemeClr>
                </a:solidFill>
                <a:latin typeface="Fira Sans Book" panose="020B0503050000020004" pitchFamily="34" charset="0"/>
                <a:ea typeface="Fira Sans Book" panose="020B0503050000020004" pitchFamily="34" charset="0"/>
                <a:cs typeface="Fira Sans Hair" charset="0"/>
              </a:rPr>
              <a:t>su</a:t>
            </a:r>
            <a:r>
              <a:rPr lang="de-DE" sz="1600" dirty="0">
                <a:solidFill>
                  <a:schemeClr val="accent1">
                    <a:lumMod val="75000"/>
                  </a:schemeClr>
                </a:solidFill>
                <a:latin typeface="Fira Sans Book" panose="020B0503050000020004" pitchFamily="34" charset="0"/>
                <a:ea typeface="Fira Sans Book" panose="020B0503050000020004" pitchFamily="34" charset="0"/>
                <a:cs typeface="Fira Sans Hair" charset="0"/>
              </a:rPr>
              <a:t> 3 di </a:t>
            </a:r>
            <a:r>
              <a:rPr lang="de-DE" sz="1600" dirty="0" err="1">
                <a:solidFill>
                  <a:schemeClr val="accent1">
                    <a:lumMod val="75000"/>
                  </a:schemeClr>
                </a:solidFill>
                <a:latin typeface="Fira Sans Book" panose="020B0503050000020004" pitchFamily="34" charset="0"/>
                <a:ea typeface="Fira Sans Book" panose="020B0503050000020004" pitchFamily="34" charset="0"/>
                <a:cs typeface="Fira Sans Hair" charset="0"/>
              </a:rPr>
              <a:t>omicidi</a:t>
            </a:r>
            <a:r>
              <a:rPr lang="de-DE" sz="1600" dirty="0">
                <a:solidFill>
                  <a:schemeClr val="accent1">
                    <a:lumMod val="75000"/>
                  </a:schemeClr>
                </a:solidFill>
                <a:latin typeface="Fira Sans Book" panose="020B0503050000020004" pitchFamily="34" charset="0"/>
                <a:ea typeface="Fira Sans Book" panose="020B0503050000020004" pitchFamily="34" charset="0"/>
                <a:cs typeface="Fira Sans Hair" charset="0"/>
              </a:rPr>
              <a:t> </a:t>
            </a:r>
            <a:r>
              <a:rPr lang="de-DE" sz="1600" dirty="0" err="1">
                <a:solidFill>
                  <a:schemeClr val="accent1">
                    <a:lumMod val="75000"/>
                  </a:schemeClr>
                </a:solidFill>
                <a:latin typeface="Fira Sans Book" panose="020B0503050000020004" pitchFamily="34" charset="0"/>
                <a:ea typeface="Fira Sans Book" panose="020B0503050000020004" pitchFamily="34" charset="0"/>
                <a:cs typeface="Fira Sans Hair" charset="0"/>
              </a:rPr>
              <a:t>commessi</a:t>
            </a:r>
            <a:r>
              <a:rPr lang="de-DE" sz="1600" dirty="0">
                <a:solidFill>
                  <a:schemeClr val="accent1">
                    <a:lumMod val="75000"/>
                  </a:schemeClr>
                </a:solidFill>
                <a:latin typeface="Fira Sans Book" panose="020B0503050000020004" pitchFamily="34" charset="0"/>
                <a:ea typeface="Fira Sans Book" panose="020B0503050000020004" pitchFamily="34" charset="0"/>
                <a:cs typeface="Fira Sans Hair" charset="0"/>
              </a:rPr>
              <a:t> in </a:t>
            </a:r>
            <a:r>
              <a:rPr lang="de-DE" sz="1600" dirty="0" err="1">
                <a:solidFill>
                  <a:schemeClr val="accent1">
                    <a:lumMod val="75000"/>
                  </a:schemeClr>
                </a:solidFill>
                <a:latin typeface="Fira Sans Book" panose="020B0503050000020004" pitchFamily="34" charset="0"/>
                <a:ea typeface="Fira Sans Book" panose="020B0503050000020004" pitchFamily="34" charset="0"/>
                <a:cs typeface="Fira Sans Hair" charset="0"/>
              </a:rPr>
              <a:t>famiglia</a:t>
            </a:r>
            <a:r>
              <a:rPr lang="de-DE" sz="1600" dirty="0">
                <a:solidFill>
                  <a:schemeClr val="accent1">
                    <a:lumMod val="75000"/>
                  </a:schemeClr>
                </a:solidFill>
                <a:latin typeface="Fira Sans Book" panose="020B0503050000020004" pitchFamily="34" charset="0"/>
                <a:ea typeface="Fira Sans Book" panose="020B0503050000020004" pitchFamily="34" charset="0"/>
                <a:cs typeface="Fira Sans Hair" charset="0"/>
              </a:rPr>
              <a:t>/</a:t>
            </a:r>
            <a:r>
              <a:rPr lang="de-DE" sz="1600" dirty="0" err="1">
                <a:solidFill>
                  <a:schemeClr val="accent1">
                    <a:lumMod val="75000"/>
                  </a:schemeClr>
                </a:solidFill>
                <a:latin typeface="Fira Sans Book" panose="020B0503050000020004" pitchFamily="34" charset="0"/>
                <a:ea typeface="Fira Sans Book" panose="020B0503050000020004" pitchFamily="34" charset="0"/>
                <a:cs typeface="Fira Sans Hair" charset="0"/>
              </a:rPr>
              <a:t>relazioni</a:t>
            </a:r>
            <a:r>
              <a:rPr lang="de-DE" sz="1600" dirty="0">
                <a:solidFill>
                  <a:schemeClr val="accent1">
                    <a:lumMod val="75000"/>
                  </a:schemeClr>
                </a:solidFill>
                <a:latin typeface="Fira Sans Book" panose="020B0503050000020004" pitchFamily="34" charset="0"/>
                <a:ea typeface="Fira Sans Book" panose="020B0503050000020004" pitchFamily="34" charset="0"/>
                <a:cs typeface="Fira Sans Hair" charset="0"/>
              </a:rPr>
              <a:t> di </a:t>
            </a:r>
            <a:r>
              <a:rPr lang="de-DE" sz="1600" dirty="0" err="1">
                <a:solidFill>
                  <a:schemeClr val="accent1">
                    <a:lumMod val="75000"/>
                  </a:schemeClr>
                </a:solidFill>
                <a:latin typeface="Fira Sans Book" panose="020B0503050000020004" pitchFamily="34" charset="0"/>
                <a:ea typeface="Fira Sans Book" panose="020B0503050000020004" pitchFamily="34" charset="0"/>
                <a:cs typeface="Fira Sans Hair" charset="0"/>
              </a:rPr>
              <a:t>coppia</a:t>
            </a:r>
            <a:r>
              <a:rPr lang="de-DE" sz="1600" dirty="0">
                <a:solidFill>
                  <a:schemeClr val="accent1">
                    <a:lumMod val="75000"/>
                  </a:schemeClr>
                </a:solidFill>
                <a:latin typeface="Fira Sans Book" panose="020B0503050000020004" pitchFamily="34" charset="0"/>
                <a:ea typeface="Fira Sans Book" panose="020B0503050000020004" pitchFamily="34" charset="0"/>
                <a:cs typeface="Fira Sans Hair" charset="0"/>
              </a:rPr>
              <a:t> </a:t>
            </a:r>
            <a:r>
              <a:rPr lang="de-DE" sz="1600" dirty="0" err="1">
                <a:solidFill>
                  <a:schemeClr val="accent1">
                    <a:lumMod val="75000"/>
                  </a:schemeClr>
                </a:solidFill>
                <a:latin typeface="Fira Sans Book" panose="020B0503050000020004" pitchFamily="34" charset="0"/>
                <a:ea typeface="Fira Sans Book" panose="020B0503050000020004" pitchFamily="34" charset="0"/>
                <a:cs typeface="Fira Sans Hair" charset="0"/>
              </a:rPr>
              <a:t>sono</a:t>
            </a:r>
            <a:r>
              <a:rPr lang="de-DE" sz="1600" dirty="0">
                <a:solidFill>
                  <a:schemeClr val="accent1">
                    <a:lumMod val="75000"/>
                  </a:schemeClr>
                </a:solidFill>
                <a:latin typeface="Fira Sans Book" panose="020B0503050000020004" pitchFamily="34" charset="0"/>
                <a:ea typeface="Fira Sans Book" panose="020B0503050000020004" pitchFamily="34" charset="0"/>
                <a:cs typeface="Fira Sans Hair" charset="0"/>
              </a:rPr>
              <a:t> </a:t>
            </a:r>
            <a:r>
              <a:rPr lang="de-DE" sz="1600" dirty="0" err="1">
                <a:solidFill>
                  <a:schemeClr val="accent1">
                    <a:lumMod val="75000"/>
                  </a:schemeClr>
                </a:solidFill>
                <a:latin typeface="Fira Sans Book" panose="020B0503050000020004" pitchFamily="34" charset="0"/>
                <a:ea typeface="Fira Sans Book" panose="020B0503050000020004" pitchFamily="34" charset="0"/>
                <a:cs typeface="Fira Sans Hair" charset="0"/>
              </a:rPr>
              <a:t>donne</a:t>
            </a:r>
            <a:r>
              <a:rPr lang="de-DE" sz="1600" dirty="0">
                <a:solidFill>
                  <a:schemeClr val="accent1">
                    <a:lumMod val="75000"/>
                  </a:schemeClr>
                </a:solidFill>
                <a:latin typeface="Fira Sans Book" panose="020B0503050000020004" pitchFamily="34" charset="0"/>
                <a:ea typeface="Fira Sans Book" panose="020B0503050000020004" pitchFamily="34" charset="0"/>
                <a:cs typeface="Fira Sans Hair" charset="0"/>
              </a:rPr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3964737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nhaltsplatzhalt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3918" y="2092366"/>
            <a:ext cx="2337435" cy="1306650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23500" y="132840"/>
            <a:ext cx="3568499" cy="383782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88260" y="66372"/>
            <a:ext cx="506563" cy="536715"/>
          </a:xfrm>
          <a:prstGeom prst="rect">
            <a:avLst/>
          </a:prstGeom>
        </p:spPr>
      </p:pic>
      <p:sp>
        <p:nvSpPr>
          <p:cNvPr id="10" name="Titel 1"/>
          <p:cNvSpPr txBox="1">
            <a:spLocks/>
          </p:cNvSpPr>
          <p:nvPr/>
        </p:nvSpPr>
        <p:spPr>
          <a:xfrm>
            <a:off x="1048544" y="483546"/>
            <a:ext cx="914241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>
              <a:defRPr sz="4560">
                <a:solidFill>
                  <a:schemeClr val="accent5">
                    <a:lumMod val="50000"/>
                  </a:schemeClr>
                </a:solidFill>
                <a:latin typeface="Fira Sans Medium" charset="0"/>
                <a:ea typeface="Fira Sans Medium" charset="0"/>
                <a:cs typeface="Fira Sans Medium" charset="0"/>
              </a:defRPr>
            </a:lvl1pPr>
          </a:lstStyle>
          <a:p>
            <a:r>
              <a:rPr lang="de-DE" sz="3000" dirty="0"/>
              <a:t>„Zerreiß die Fessel, jetzt“ - Video</a:t>
            </a:r>
            <a:br>
              <a:rPr lang="de-DE" sz="3000" dirty="0"/>
            </a:br>
            <a:r>
              <a:rPr lang="de-DE" sz="3000" dirty="0">
                <a:solidFill>
                  <a:schemeClr val="accent1">
                    <a:lumMod val="75000"/>
                  </a:schemeClr>
                </a:solidFill>
              </a:rPr>
              <a:t>„</a:t>
            </a:r>
            <a:r>
              <a:rPr lang="de-DE" sz="3000" dirty="0" err="1">
                <a:solidFill>
                  <a:schemeClr val="accent1">
                    <a:lumMod val="75000"/>
                  </a:schemeClr>
                </a:solidFill>
              </a:rPr>
              <a:t>Spezza</a:t>
            </a:r>
            <a:r>
              <a:rPr lang="de-DE" sz="3000" dirty="0">
                <a:solidFill>
                  <a:schemeClr val="accent1">
                    <a:lumMod val="75000"/>
                  </a:schemeClr>
                </a:solidFill>
              </a:rPr>
              <a:t> la </a:t>
            </a:r>
            <a:r>
              <a:rPr lang="de-DE" sz="3000" dirty="0" err="1">
                <a:solidFill>
                  <a:schemeClr val="accent1">
                    <a:lumMod val="75000"/>
                  </a:schemeClr>
                </a:solidFill>
              </a:rPr>
              <a:t>catena</a:t>
            </a:r>
            <a:r>
              <a:rPr lang="de-DE" sz="3000" dirty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de-DE" sz="3000" dirty="0" err="1">
                <a:solidFill>
                  <a:schemeClr val="accent1">
                    <a:lumMod val="75000"/>
                  </a:schemeClr>
                </a:solidFill>
              </a:rPr>
              <a:t>adesso</a:t>
            </a:r>
            <a:r>
              <a:rPr lang="de-DE" sz="3000" dirty="0">
                <a:solidFill>
                  <a:schemeClr val="accent1">
                    <a:lumMod val="75000"/>
                  </a:schemeClr>
                </a:solidFill>
              </a:rPr>
              <a:t>“ - </a:t>
            </a:r>
            <a:r>
              <a:rPr lang="de-DE" sz="3000" dirty="0" err="1">
                <a:solidFill>
                  <a:schemeClr val="accent1">
                    <a:lumMod val="75000"/>
                  </a:schemeClr>
                </a:solidFill>
              </a:rPr>
              <a:t>Filmato</a:t>
            </a:r>
            <a:endParaRPr lang="de-DE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11" name="Connettore diritto 10"/>
          <p:cNvCxnSpPr/>
          <p:nvPr/>
        </p:nvCxnSpPr>
        <p:spPr>
          <a:xfrm>
            <a:off x="1167440" y="1578453"/>
            <a:ext cx="5758248" cy="1370"/>
          </a:xfrm>
          <a:prstGeom prst="line">
            <a:avLst/>
          </a:prstGeom>
          <a:ln w="63500">
            <a:solidFill>
              <a:schemeClr val="tx1">
                <a:lumMod val="65000"/>
                <a:lumOff val="35000"/>
                <a:alpha val="8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magin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40206" y="2092367"/>
            <a:ext cx="2337435" cy="1315181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06494" y="2092366"/>
            <a:ext cx="2317007" cy="1306650"/>
          </a:xfrm>
          <a:prstGeom prst="rect">
            <a:avLst/>
          </a:prstGeom>
        </p:spPr>
      </p:pic>
      <p:sp>
        <p:nvSpPr>
          <p:cNvPr id="13" name="CasellaDiTesto 7"/>
          <p:cNvSpPr txBox="1"/>
          <p:nvPr/>
        </p:nvSpPr>
        <p:spPr>
          <a:xfrm>
            <a:off x="1173918" y="3633323"/>
            <a:ext cx="21559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solidFill>
                  <a:schemeClr val="accent5">
                    <a:lumMod val="50000"/>
                  </a:schemeClr>
                </a:solidFill>
                <a:latin typeface="Fira Sans Book" panose="020B0503050000020004" pitchFamily="34" charset="0"/>
                <a:ea typeface="Fira Sans Book" panose="020B0503050000020004" pitchFamily="34" charset="0"/>
                <a:cs typeface="Fira Sans Hair" charset="0"/>
              </a:rPr>
              <a:t>Regisseur / </a:t>
            </a:r>
            <a:r>
              <a:rPr lang="de-DE" sz="1600" dirty="0" err="1">
                <a:solidFill>
                  <a:schemeClr val="accent1">
                    <a:lumMod val="75000"/>
                  </a:schemeClr>
                </a:solidFill>
                <a:latin typeface="Fira Sans Book" panose="020B0503050000020004" pitchFamily="34" charset="0"/>
                <a:ea typeface="Fira Sans Book" panose="020B0503050000020004" pitchFamily="34" charset="0"/>
                <a:cs typeface="Fira Sans Hair" charset="0"/>
              </a:rPr>
              <a:t>Regista</a:t>
            </a:r>
            <a:endParaRPr lang="it-IT" sz="1600" dirty="0">
              <a:solidFill>
                <a:schemeClr val="accent1">
                  <a:lumMod val="75000"/>
                </a:schemeClr>
              </a:solidFill>
              <a:latin typeface="Fira Sans Book" panose="020B0503050000020004" pitchFamily="34" charset="0"/>
              <a:ea typeface="Fira Sans Book" panose="020B0503050000020004" pitchFamily="34" charset="0"/>
              <a:cs typeface="Fira Sans Hair" charset="0"/>
            </a:endParaRPr>
          </a:p>
        </p:txBody>
      </p:sp>
      <p:sp>
        <p:nvSpPr>
          <p:cNvPr id="14" name="CasellaDiTesto 7"/>
          <p:cNvSpPr txBox="1"/>
          <p:nvPr/>
        </p:nvSpPr>
        <p:spPr>
          <a:xfrm>
            <a:off x="1173918" y="4022041"/>
            <a:ext cx="21559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solidFill>
                  <a:schemeClr val="accent5">
                    <a:lumMod val="50000"/>
                  </a:schemeClr>
                </a:solidFill>
                <a:latin typeface="Fira Sans Book" panose="020B0503050000020004" pitchFamily="34" charset="0"/>
                <a:ea typeface="Fira Sans Book" panose="020B0503050000020004" pitchFamily="34" charset="0"/>
                <a:cs typeface="Fira Sans Hair" charset="0"/>
              </a:rPr>
              <a:t>Dauer / </a:t>
            </a:r>
            <a:r>
              <a:rPr lang="de-DE" sz="1600" dirty="0" err="1">
                <a:solidFill>
                  <a:schemeClr val="accent1">
                    <a:lumMod val="75000"/>
                  </a:schemeClr>
                </a:solidFill>
                <a:latin typeface="Fira Sans Book" panose="020B0503050000020004" pitchFamily="34" charset="0"/>
                <a:ea typeface="Fira Sans Book" panose="020B0503050000020004" pitchFamily="34" charset="0"/>
                <a:cs typeface="Fira Sans Hair" charset="0"/>
              </a:rPr>
              <a:t>durata</a:t>
            </a:r>
            <a:endParaRPr lang="it-IT" sz="1600" dirty="0">
              <a:solidFill>
                <a:schemeClr val="accent1">
                  <a:lumMod val="75000"/>
                </a:schemeClr>
              </a:solidFill>
              <a:latin typeface="Fira Sans Book" panose="020B0503050000020004" pitchFamily="34" charset="0"/>
              <a:ea typeface="Fira Sans Book" panose="020B0503050000020004" pitchFamily="34" charset="0"/>
              <a:cs typeface="Fira Sans Hair" charset="0"/>
            </a:endParaRPr>
          </a:p>
        </p:txBody>
      </p:sp>
      <p:sp>
        <p:nvSpPr>
          <p:cNvPr id="15" name="CasellaDiTesto 7"/>
          <p:cNvSpPr txBox="1"/>
          <p:nvPr/>
        </p:nvSpPr>
        <p:spPr>
          <a:xfrm>
            <a:off x="1173919" y="4409514"/>
            <a:ext cx="21559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solidFill>
                  <a:schemeClr val="accent5">
                    <a:lumMod val="50000"/>
                  </a:schemeClr>
                </a:solidFill>
                <a:latin typeface="Fira Sans Book" panose="020B0503050000020004" pitchFamily="34" charset="0"/>
                <a:ea typeface="Fira Sans Book" panose="020B0503050000020004" pitchFamily="34" charset="0"/>
                <a:cs typeface="Fira Sans Hair" charset="0"/>
              </a:rPr>
              <a:t>Sprache / </a:t>
            </a:r>
            <a:r>
              <a:rPr lang="de-DE" sz="1600" dirty="0" err="1">
                <a:solidFill>
                  <a:schemeClr val="accent1">
                    <a:lumMod val="75000"/>
                  </a:schemeClr>
                </a:solidFill>
                <a:latin typeface="Fira Sans Book" panose="020B0503050000020004" pitchFamily="34" charset="0"/>
                <a:ea typeface="Fira Sans Book" panose="020B0503050000020004" pitchFamily="34" charset="0"/>
                <a:cs typeface="Fira Sans Hair" charset="0"/>
              </a:rPr>
              <a:t>lingua</a:t>
            </a:r>
            <a:endParaRPr lang="it-IT" sz="1600" dirty="0">
              <a:solidFill>
                <a:schemeClr val="accent1">
                  <a:lumMod val="75000"/>
                </a:schemeClr>
              </a:solidFill>
              <a:latin typeface="Fira Sans Book" panose="020B0503050000020004" pitchFamily="34" charset="0"/>
              <a:ea typeface="Fira Sans Book" panose="020B0503050000020004" pitchFamily="34" charset="0"/>
              <a:cs typeface="Fira Sans Hair" charset="0"/>
            </a:endParaRPr>
          </a:p>
        </p:txBody>
      </p:sp>
      <p:sp>
        <p:nvSpPr>
          <p:cNvPr id="16" name="CasellaDiTesto 7"/>
          <p:cNvSpPr txBox="1"/>
          <p:nvPr/>
        </p:nvSpPr>
        <p:spPr>
          <a:xfrm>
            <a:off x="3378166" y="4822288"/>
            <a:ext cx="62980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solidFill>
                  <a:schemeClr val="accent5">
                    <a:lumMod val="50000"/>
                  </a:schemeClr>
                </a:solidFill>
                <a:latin typeface="Fira Sans Book" panose="020B0503050000020004" pitchFamily="34" charset="0"/>
                <a:ea typeface="Fira Sans Book" panose="020B0503050000020004" pitchFamily="34" charset="0"/>
                <a:cs typeface="Fira Sans Hair" charset="0"/>
              </a:rPr>
              <a:t>Gewalt ist oft unsichtbar – Zerreiß die Fessel jetzt!</a:t>
            </a:r>
          </a:p>
          <a:p>
            <a:r>
              <a:rPr lang="de-DE" sz="1600" dirty="0">
                <a:solidFill>
                  <a:schemeClr val="accent1">
                    <a:lumMod val="75000"/>
                  </a:schemeClr>
                </a:solidFill>
                <a:latin typeface="Fira Sans Book" panose="020B0503050000020004" pitchFamily="34" charset="0"/>
                <a:ea typeface="Fira Sans Book" panose="020B0503050000020004" pitchFamily="34" charset="0"/>
                <a:cs typeface="Fira Sans Hair" charset="0"/>
              </a:rPr>
              <a:t>La violenza </a:t>
            </a:r>
            <a:r>
              <a:rPr lang="de-DE" sz="1600" dirty="0" err="1">
                <a:solidFill>
                  <a:schemeClr val="accent1">
                    <a:lumMod val="75000"/>
                  </a:schemeClr>
                </a:solidFill>
                <a:latin typeface="Fira Sans Book" panose="020B0503050000020004" pitchFamily="34" charset="0"/>
                <a:ea typeface="Fira Sans Book" panose="020B0503050000020004" pitchFamily="34" charset="0"/>
                <a:cs typeface="Fira Sans Hair" charset="0"/>
              </a:rPr>
              <a:t>spesso</a:t>
            </a:r>
            <a:r>
              <a:rPr lang="de-DE" sz="1600" dirty="0">
                <a:solidFill>
                  <a:schemeClr val="accent1">
                    <a:lumMod val="75000"/>
                  </a:schemeClr>
                </a:solidFill>
                <a:latin typeface="Fira Sans Book" panose="020B0503050000020004" pitchFamily="34" charset="0"/>
                <a:ea typeface="Fira Sans Book" panose="020B0503050000020004" pitchFamily="34" charset="0"/>
                <a:cs typeface="Fira Sans Hair" charset="0"/>
              </a:rPr>
              <a:t> non si </a:t>
            </a:r>
            <a:r>
              <a:rPr lang="de-DE" sz="1600" dirty="0" err="1">
                <a:solidFill>
                  <a:schemeClr val="accent1">
                    <a:lumMod val="75000"/>
                  </a:schemeClr>
                </a:solidFill>
                <a:latin typeface="Fira Sans Book" panose="020B0503050000020004" pitchFamily="34" charset="0"/>
                <a:ea typeface="Fira Sans Book" panose="020B0503050000020004" pitchFamily="34" charset="0"/>
                <a:cs typeface="Fira Sans Hair" charset="0"/>
              </a:rPr>
              <a:t>vede</a:t>
            </a:r>
            <a:r>
              <a:rPr lang="de-DE" sz="1600" dirty="0">
                <a:solidFill>
                  <a:schemeClr val="accent1">
                    <a:lumMod val="75000"/>
                  </a:schemeClr>
                </a:solidFill>
                <a:latin typeface="Fira Sans Book" panose="020B0503050000020004" pitchFamily="34" charset="0"/>
                <a:ea typeface="Fira Sans Book" panose="020B0503050000020004" pitchFamily="34" charset="0"/>
                <a:cs typeface="Fira Sans Hair" charset="0"/>
              </a:rPr>
              <a:t> – </a:t>
            </a:r>
            <a:r>
              <a:rPr lang="de-DE" sz="1600" dirty="0" err="1">
                <a:solidFill>
                  <a:schemeClr val="accent1">
                    <a:lumMod val="75000"/>
                  </a:schemeClr>
                </a:solidFill>
                <a:latin typeface="Fira Sans Book" panose="020B0503050000020004" pitchFamily="34" charset="0"/>
                <a:ea typeface="Fira Sans Book" panose="020B0503050000020004" pitchFamily="34" charset="0"/>
                <a:cs typeface="Fira Sans Hair" charset="0"/>
              </a:rPr>
              <a:t>Spezza</a:t>
            </a:r>
            <a:r>
              <a:rPr lang="de-DE" sz="1600" dirty="0">
                <a:solidFill>
                  <a:schemeClr val="accent1">
                    <a:lumMod val="75000"/>
                  </a:schemeClr>
                </a:solidFill>
                <a:latin typeface="Fira Sans Book" panose="020B0503050000020004" pitchFamily="34" charset="0"/>
                <a:ea typeface="Fira Sans Book" panose="020B0503050000020004" pitchFamily="34" charset="0"/>
                <a:cs typeface="Fira Sans Hair" charset="0"/>
              </a:rPr>
              <a:t> la </a:t>
            </a:r>
            <a:r>
              <a:rPr lang="de-DE" sz="1600" dirty="0" err="1">
                <a:solidFill>
                  <a:schemeClr val="accent1">
                    <a:lumMod val="75000"/>
                  </a:schemeClr>
                </a:solidFill>
                <a:latin typeface="Fira Sans Book" panose="020B0503050000020004" pitchFamily="34" charset="0"/>
                <a:ea typeface="Fira Sans Book" panose="020B0503050000020004" pitchFamily="34" charset="0"/>
                <a:cs typeface="Fira Sans Hair" charset="0"/>
              </a:rPr>
              <a:t>catena</a:t>
            </a:r>
            <a:r>
              <a:rPr lang="de-DE" sz="1600" dirty="0">
                <a:solidFill>
                  <a:schemeClr val="accent1">
                    <a:lumMod val="75000"/>
                  </a:schemeClr>
                </a:solidFill>
                <a:latin typeface="Fira Sans Book" panose="020B0503050000020004" pitchFamily="34" charset="0"/>
                <a:ea typeface="Fira Sans Book" panose="020B0503050000020004" pitchFamily="34" charset="0"/>
                <a:cs typeface="Fira Sans Hair" charset="0"/>
              </a:rPr>
              <a:t> </a:t>
            </a:r>
            <a:r>
              <a:rPr lang="de-DE" sz="1600" dirty="0" err="1">
                <a:solidFill>
                  <a:schemeClr val="accent1">
                    <a:lumMod val="75000"/>
                  </a:schemeClr>
                </a:solidFill>
                <a:latin typeface="Fira Sans Book" panose="020B0503050000020004" pitchFamily="34" charset="0"/>
                <a:ea typeface="Fira Sans Book" panose="020B0503050000020004" pitchFamily="34" charset="0"/>
                <a:cs typeface="Fira Sans Hair" charset="0"/>
              </a:rPr>
              <a:t>adesso</a:t>
            </a:r>
            <a:r>
              <a:rPr lang="de-DE" sz="1600" dirty="0">
                <a:solidFill>
                  <a:schemeClr val="accent1">
                    <a:lumMod val="75000"/>
                  </a:schemeClr>
                </a:solidFill>
                <a:latin typeface="Fira Sans Book" panose="020B0503050000020004" pitchFamily="34" charset="0"/>
                <a:ea typeface="Fira Sans Book" panose="020B0503050000020004" pitchFamily="34" charset="0"/>
                <a:cs typeface="Fira Sans Hair" charset="0"/>
              </a:rPr>
              <a:t>!</a:t>
            </a:r>
            <a:endParaRPr lang="it-IT" sz="1600" dirty="0">
              <a:solidFill>
                <a:schemeClr val="accent1">
                  <a:lumMod val="75000"/>
                </a:schemeClr>
              </a:solidFill>
              <a:latin typeface="Fira Sans Book" panose="020B0503050000020004" pitchFamily="34" charset="0"/>
              <a:ea typeface="Fira Sans Book" panose="020B0503050000020004" pitchFamily="34" charset="0"/>
              <a:cs typeface="Fira Sans Hair" charset="0"/>
            </a:endParaRPr>
          </a:p>
        </p:txBody>
      </p:sp>
      <p:sp>
        <p:nvSpPr>
          <p:cNvPr id="17" name="CasellaDiTesto 7"/>
          <p:cNvSpPr txBox="1"/>
          <p:nvPr/>
        </p:nvSpPr>
        <p:spPr>
          <a:xfrm>
            <a:off x="3314743" y="3633323"/>
            <a:ext cx="17963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Fira Sans Book" panose="020B0503050000020004" pitchFamily="34" charset="0"/>
                <a:ea typeface="Fira Sans Book" panose="020B0503050000020004" pitchFamily="34" charset="0"/>
                <a:cs typeface="Fira Sans Hair" charset="0"/>
              </a:rPr>
              <a:t>Mauro Manzo</a:t>
            </a:r>
            <a:endParaRPr lang="it-IT" sz="1600" dirty="0">
              <a:solidFill>
                <a:schemeClr val="tx1">
                  <a:lumMod val="95000"/>
                  <a:lumOff val="5000"/>
                </a:schemeClr>
              </a:solidFill>
              <a:latin typeface="Fira Sans Book" panose="020B0503050000020004" pitchFamily="34" charset="0"/>
              <a:ea typeface="Fira Sans Book" panose="020B0503050000020004" pitchFamily="34" charset="0"/>
              <a:cs typeface="Fira Sans Hair" charset="0"/>
            </a:endParaRPr>
          </a:p>
        </p:txBody>
      </p:sp>
      <p:sp>
        <p:nvSpPr>
          <p:cNvPr id="18" name="CasellaDiTesto 7"/>
          <p:cNvSpPr txBox="1"/>
          <p:nvPr/>
        </p:nvSpPr>
        <p:spPr>
          <a:xfrm>
            <a:off x="3329898" y="4022041"/>
            <a:ext cx="18573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Fira Sans Book" panose="020B0503050000020004" pitchFamily="34" charset="0"/>
                <a:ea typeface="Fira Sans Book" panose="020B0503050000020004" pitchFamily="34" charset="0"/>
                <a:cs typeface="Fira Sans Hair" charset="0"/>
              </a:rPr>
              <a:t>70 Sek./sec.</a:t>
            </a:r>
            <a:endParaRPr lang="it-IT" sz="1600" dirty="0">
              <a:solidFill>
                <a:schemeClr val="tx1">
                  <a:lumMod val="95000"/>
                  <a:lumOff val="5000"/>
                </a:schemeClr>
              </a:solidFill>
              <a:latin typeface="Fira Sans Book" panose="020B0503050000020004" pitchFamily="34" charset="0"/>
              <a:ea typeface="Fira Sans Book" panose="020B0503050000020004" pitchFamily="34" charset="0"/>
              <a:cs typeface="Fira Sans Hair" charset="0"/>
            </a:endParaRPr>
          </a:p>
        </p:txBody>
      </p:sp>
      <p:sp>
        <p:nvSpPr>
          <p:cNvPr id="19" name="CasellaDiTesto 7"/>
          <p:cNvSpPr txBox="1"/>
          <p:nvPr/>
        </p:nvSpPr>
        <p:spPr>
          <a:xfrm>
            <a:off x="3329900" y="4409386"/>
            <a:ext cx="18573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Fira Sans Book" panose="020B0503050000020004" pitchFamily="34" charset="0"/>
                <a:ea typeface="Fira Sans Book" panose="020B0503050000020004" pitchFamily="34" charset="0"/>
                <a:cs typeface="Fira Sans Hair" charset="0"/>
              </a:rPr>
              <a:t>Deutsch - </a:t>
            </a:r>
            <a:r>
              <a:rPr lang="de-DE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Fira Sans Book" panose="020B0503050000020004" pitchFamily="34" charset="0"/>
                <a:ea typeface="Fira Sans Book" panose="020B0503050000020004" pitchFamily="34" charset="0"/>
                <a:cs typeface="Fira Sans Hair" charset="0"/>
              </a:rPr>
              <a:t>Italiano</a:t>
            </a:r>
            <a:endParaRPr lang="it-IT" sz="1600" dirty="0">
              <a:solidFill>
                <a:schemeClr val="tx1">
                  <a:lumMod val="95000"/>
                  <a:lumOff val="5000"/>
                </a:schemeClr>
              </a:solidFill>
              <a:latin typeface="Fira Sans Book" panose="020B0503050000020004" pitchFamily="34" charset="0"/>
              <a:ea typeface="Fira Sans Book" panose="020B0503050000020004" pitchFamily="34" charset="0"/>
              <a:cs typeface="Fira Sans Hair" charset="0"/>
            </a:endParaRPr>
          </a:p>
        </p:txBody>
      </p:sp>
      <p:sp>
        <p:nvSpPr>
          <p:cNvPr id="20" name="CasellaDiTesto 7"/>
          <p:cNvSpPr txBox="1"/>
          <p:nvPr/>
        </p:nvSpPr>
        <p:spPr>
          <a:xfrm>
            <a:off x="1173917" y="4798104"/>
            <a:ext cx="21559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solidFill>
                  <a:schemeClr val="accent5">
                    <a:lumMod val="50000"/>
                  </a:schemeClr>
                </a:solidFill>
                <a:latin typeface="Fira Sans Book" panose="020B0503050000020004" pitchFamily="34" charset="0"/>
                <a:ea typeface="Fira Sans Book" panose="020B0503050000020004" pitchFamily="34" charset="0"/>
                <a:cs typeface="Fira Sans Hair" charset="0"/>
              </a:rPr>
              <a:t>Inhalt / </a:t>
            </a:r>
            <a:r>
              <a:rPr lang="de-DE" sz="1600" dirty="0" err="1">
                <a:solidFill>
                  <a:schemeClr val="accent1">
                    <a:lumMod val="75000"/>
                  </a:schemeClr>
                </a:solidFill>
                <a:latin typeface="Fira Sans Book" panose="020B0503050000020004" pitchFamily="34" charset="0"/>
                <a:ea typeface="Fira Sans Book" panose="020B0503050000020004" pitchFamily="34" charset="0"/>
                <a:cs typeface="Fira Sans Hair" charset="0"/>
              </a:rPr>
              <a:t>contenuto</a:t>
            </a:r>
            <a:endParaRPr lang="it-IT" sz="1600" dirty="0">
              <a:solidFill>
                <a:schemeClr val="accent1">
                  <a:lumMod val="75000"/>
                </a:schemeClr>
              </a:solidFill>
              <a:latin typeface="Fira Sans Book" panose="020B0503050000020004" pitchFamily="34" charset="0"/>
              <a:ea typeface="Fira Sans Book" panose="020B0503050000020004" pitchFamily="34" charset="0"/>
              <a:cs typeface="Fira Sans Hair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93218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nhaltsplatzhalter 4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629"/>
            <a:ext cx="12192000" cy="6858000"/>
          </a:xfrm>
        </p:spPr>
      </p:pic>
      <p:pic>
        <p:nvPicPr>
          <p:cNvPr id="10" name="Immagin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430" y="5033472"/>
            <a:ext cx="609600" cy="5619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Immagin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956" y="4067663"/>
            <a:ext cx="600075" cy="5715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Immagin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580" y="3073281"/>
            <a:ext cx="657225" cy="6000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CasellaDiTesto 7"/>
          <p:cNvSpPr txBox="1"/>
          <p:nvPr/>
        </p:nvSpPr>
        <p:spPr>
          <a:xfrm>
            <a:off x="1406804" y="3093075"/>
            <a:ext cx="75479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solidFill>
                  <a:schemeClr val="accent5">
                    <a:lumMod val="50000"/>
                  </a:schemeClr>
                </a:solidFill>
                <a:latin typeface="Fira Sans Book" panose="020B0503050000020004" pitchFamily="34" charset="0"/>
                <a:ea typeface="Fira Sans Book" panose="020B0503050000020004" pitchFamily="34" charset="0"/>
                <a:cs typeface="Fira Sans Hair" charset="0"/>
              </a:rPr>
              <a:t>Ab 20. November in den meistgesehenen online Nachrichtenportalen Südtirols</a:t>
            </a:r>
            <a:endParaRPr lang="it-IT" sz="1600" dirty="0">
              <a:solidFill>
                <a:schemeClr val="accent5">
                  <a:lumMod val="50000"/>
                </a:schemeClr>
              </a:solidFill>
              <a:latin typeface="Fira Sans Book" panose="020B0503050000020004" pitchFamily="34" charset="0"/>
              <a:ea typeface="Fira Sans Book" panose="020B0503050000020004" pitchFamily="34" charset="0"/>
              <a:cs typeface="Fira Sans Hair" charset="0"/>
            </a:endParaRPr>
          </a:p>
        </p:txBody>
      </p:sp>
      <p:sp>
        <p:nvSpPr>
          <p:cNvPr id="14" name="CasellaDiTesto 8"/>
          <p:cNvSpPr txBox="1"/>
          <p:nvPr/>
        </p:nvSpPr>
        <p:spPr>
          <a:xfrm>
            <a:off x="1406804" y="4162607"/>
            <a:ext cx="82172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>
              <a:defRPr sz="1600">
                <a:solidFill>
                  <a:schemeClr val="accent5">
                    <a:lumMod val="50000"/>
                  </a:schemeClr>
                </a:solidFill>
                <a:latin typeface="Fira Sans Book" panose="020B0503050000020004" pitchFamily="34" charset="0"/>
                <a:ea typeface="Fira Sans Book" panose="020B0503050000020004" pitchFamily="34" charset="0"/>
                <a:cs typeface="Fira Sans Hair" charset="0"/>
              </a:defRPr>
            </a:lvl1pPr>
          </a:lstStyle>
          <a:p>
            <a:r>
              <a:rPr lang="de-DE" dirty="0"/>
              <a:t>Am 25. November in den lokalen Fernsehsendern</a:t>
            </a:r>
            <a:endParaRPr lang="it-IT" dirty="0"/>
          </a:p>
        </p:txBody>
      </p:sp>
      <p:sp>
        <p:nvSpPr>
          <p:cNvPr id="15" name="CasellaDiTesto 9"/>
          <p:cNvSpPr txBox="1"/>
          <p:nvPr/>
        </p:nvSpPr>
        <p:spPr>
          <a:xfrm>
            <a:off x="1406804" y="5053267"/>
            <a:ext cx="82172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>
              <a:defRPr sz="1600">
                <a:solidFill>
                  <a:schemeClr val="accent5">
                    <a:lumMod val="50000"/>
                  </a:schemeClr>
                </a:solidFill>
                <a:latin typeface="Fira Sans Book" panose="020B0503050000020004" pitchFamily="34" charset="0"/>
                <a:ea typeface="Fira Sans Book" panose="020B0503050000020004" pitchFamily="34" charset="0"/>
                <a:cs typeface="Fira Sans Hair" charset="0"/>
              </a:defRPr>
            </a:lvl1pPr>
          </a:lstStyle>
          <a:p>
            <a:r>
              <a:rPr lang="de-DE" dirty="0"/>
              <a:t>Ab 23. November in allen Kinos Südtirols</a:t>
            </a:r>
            <a:endParaRPr lang="it-IT" dirty="0"/>
          </a:p>
        </p:txBody>
      </p:sp>
      <p:sp>
        <p:nvSpPr>
          <p:cNvPr id="16" name="CasellaDiTesto 10"/>
          <p:cNvSpPr txBox="1"/>
          <p:nvPr/>
        </p:nvSpPr>
        <p:spPr>
          <a:xfrm>
            <a:off x="727273" y="722019"/>
            <a:ext cx="85845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>
              <a:defRPr sz="4560">
                <a:solidFill>
                  <a:schemeClr val="accent5">
                    <a:lumMod val="50000"/>
                  </a:schemeClr>
                </a:solidFill>
                <a:latin typeface="Fira Sans Medium" charset="0"/>
                <a:ea typeface="Fira Sans Medium" charset="0"/>
                <a:cs typeface="Fira Sans Medium" charset="0"/>
              </a:defRPr>
            </a:lvl1pPr>
          </a:lstStyle>
          <a:p>
            <a:r>
              <a:rPr lang="de-DE" sz="2800" dirty="0"/>
              <a:t>Wann und wo wird der Sensibilisierungsspot ausgestrahlt?</a:t>
            </a:r>
            <a:endParaRPr lang="it-IT" sz="2800" dirty="0"/>
          </a:p>
        </p:txBody>
      </p:sp>
      <p:cxnSp>
        <p:nvCxnSpPr>
          <p:cNvPr id="17" name="Connettore diritto 12"/>
          <p:cNvCxnSpPr/>
          <p:nvPr/>
        </p:nvCxnSpPr>
        <p:spPr>
          <a:xfrm>
            <a:off x="749580" y="2534006"/>
            <a:ext cx="5758248" cy="1370"/>
          </a:xfrm>
          <a:prstGeom prst="line">
            <a:avLst/>
          </a:prstGeom>
          <a:ln w="63500">
            <a:solidFill>
              <a:schemeClr val="tx1">
                <a:lumMod val="65000"/>
                <a:lumOff val="35000"/>
                <a:alpha val="8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asellaDiTesto 10"/>
          <p:cNvSpPr txBox="1"/>
          <p:nvPr/>
        </p:nvSpPr>
        <p:spPr>
          <a:xfrm>
            <a:off x="727272" y="1562096"/>
            <a:ext cx="71790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>
              <a:defRPr sz="2800">
                <a:solidFill>
                  <a:schemeClr val="accent5">
                    <a:lumMod val="50000"/>
                  </a:schemeClr>
                </a:solidFill>
                <a:latin typeface="Fira Sans Medium" charset="0"/>
                <a:ea typeface="Fira Sans Medium" charset="0"/>
                <a:cs typeface="Fira Sans Medium" charset="0"/>
              </a:defRPr>
            </a:lvl1pPr>
          </a:lstStyle>
          <a:p>
            <a:r>
              <a:rPr lang="de-DE" dirty="0">
                <a:solidFill>
                  <a:schemeClr val="accent1">
                    <a:lumMod val="75000"/>
                  </a:schemeClr>
                </a:solidFill>
              </a:rPr>
              <a:t>Dove e quando </a:t>
            </a:r>
            <a:r>
              <a:rPr lang="de-DE" dirty="0" err="1">
                <a:solidFill>
                  <a:schemeClr val="accent1">
                    <a:lumMod val="75000"/>
                  </a:schemeClr>
                </a:solidFill>
              </a:rPr>
              <a:t>lo</a:t>
            </a:r>
            <a:r>
              <a:rPr lang="de-DE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de-DE" dirty="0" err="1">
                <a:solidFill>
                  <a:schemeClr val="accent1">
                    <a:lumMod val="75000"/>
                  </a:schemeClr>
                </a:solidFill>
              </a:rPr>
              <a:t>spot</a:t>
            </a:r>
            <a:r>
              <a:rPr lang="de-DE" dirty="0">
                <a:solidFill>
                  <a:schemeClr val="accent1">
                    <a:lumMod val="75000"/>
                  </a:schemeClr>
                </a:solidFill>
              </a:rPr>
              <a:t> di </a:t>
            </a:r>
            <a:r>
              <a:rPr lang="de-DE" dirty="0" err="1">
                <a:solidFill>
                  <a:schemeClr val="accent1">
                    <a:lumMod val="75000"/>
                  </a:schemeClr>
                </a:solidFill>
              </a:rPr>
              <a:t>sensibilizzazione</a:t>
            </a:r>
            <a:r>
              <a:rPr lang="de-DE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de-DE" dirty="0" err="1">
                <a:solidFill>
                  <a:schemeClr val="accent1">
                    <a:lumMod val="75000"/>
                  </a:schemeClr>
                </a:solidFill>
              </a:rPr>
              <a:t>viene</a:t>
            </a:r>
            <a:r>
              <a:rPr lang="de-DE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de-DE" dirty="0" err="1">
                <a:solidFill>
                  <a:schemeClr val="accent1">
                    <a:lumMod val="75000"/>
                  </a:schemeClr>
                </a:solidFill>
              </a:rPr>
              <a:t>trasmesso</a:t>
            </a:r>
            <a:r>
              <a:rPr lang="de-DE" dirty="0">
                <a:solidFill>
                  <a:schemeClr val="accent1">
                    <a:lumMod val="75000"/>
                  </a:schemeClr>
                </a:solidFill>
              </a:rPr>
              <a:t>?</a:t>
            </a:r>
            <a:endParaRPr lang="it-IT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0" name="CasellaDiTesto 7"/>
          <p:cNvSpPr txBox="1"/>
          <p:nvPr/>
        </p:nvSpPr>
        <p:spPr>
          <a:xfrm>
            <a:off x="1380030" y="3314992"/>
            <a:ext cx="76413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>
              <a:defRPr sz="1600">
                <a:solidFill>
                  <a:schemeClr val="accent5">
                    <a:lumMod val="50000"/>
                  </a:schemeClr>
                </a:solidFill>
                <a:latin typeface="Fira Sans Book" panose="020B0503050000020004" pitchFamily="34" charset="0"/>
                <a:ea typeface="Fira Sans Book" panose="020B0503050000020004" pitchFamily="34" charset="0"/>
                <a:cs typeface="Fira Sans Hair" charset="0"/>
              </a:defRPr>
            </a:lvl1pPr>
          </a:lstStyle>
          <a:p>
            <a:r>
              <a:rPr lang="de-DE" dirty="0">
                <a:solidFill>
                  <a:schemeClr val="accent1">
                    <a:lumMod val="75000"/>
                  </a:schemeClr>
                </a:solidFill>
              </a:rPr>
              <a:t>Dal 20 </a:t>
            </a:r>
            <a:r>
              <a:rPr lang="de-DE" dirty="0" err="1">
                <a:solidFill>
                  <a:schemeClr val="accent1">
                    <a:lumMod val="75000"/>
                  </a:schemeClr>
                </a:solidFill>
              </a:rPr>
              <a:t>novembre</a:t>
            </a:r>
            <a:r>
              <a:rPr lang="de-DE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de-DE" dirty="0" err="1">
                <a:solidFill>
                  <a:schemeClr val="accent1">
                    <a:lumMod val="75000"/>
                  </a:schemeClr>
                </a:solidFill>
              </a:rPr>
              <a:t>su</a:t>
            </a:r>
            <a:r>
              <a:rPr lang="de-DE" dirty="0">
                <a:solidFill>
                  <a:schemeClr val="accent1">
                    <a:lumMod val="75000"/>
                  </a:schemeClr>
                </a:solidFill>
              </a:rPr>
              <a:t> tutti i </a:t>
            </a:r>
            <a:r>
              <a:rPr lang="de-DE" dirty="0" err="1">
                <a:solidFill>
                  <a:schemeClr val="accent1">
                    <a:lumMod val="75000"/>
                  </a:schemeClr>
                </a:solidFill>
              </a:rPr>
              <a:t>portali</a:t>
            </a:r>
            <a:r>
              <a:rPr lang="de-DE" dirty="0">
                <a:solidFill>
                  <a:schemeClr val="accent1">
                    <a:lumMod val="75000"/>
                  </a:schemeClr>
                </a:solidFill>
              </a:rPr>
              <a:t> di </a:t>
            </a:r>
            <a:r>
              <a:rPr lang="de-DE" dirty="0" err="1">
                <a:solidFill>
                  <a:schemeClr val="accent1">
                    <a:lumMod val="75000"/>
                  </a:schemeClr>
                </a:solidFill>
              </a:rPr>
              <a:t>notizie</a:t>
            </a:r>
            <a:r>
              <a:rPr lang="de-DE" dirty="0">
                <a:solidFill>
                  <a:schemeClr val="accent1">
                    <a:lumMod val="75000"/>
                  </a:schemeClr>
                </a:solidFill>
              </a:rPr>
              <a:t> online più </a:t>
            </a:r>
            <a:r>
              <a:rPr lang="de-DE" dirty="0" err="1">
                <a:solidFill>
                  <a:schemeClr val="accent1">
                    <a:lumMod val="75000"/>
                  </a:schemeClr>
                </a:solidFill>
              </a:rPr>
              <a:t>frequentati</a:t>
            </a:r>
            <a:r>
              <a:rPr lang="de-DE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de-DE" dirty="0" err="1">
                <a:solidFill>
                  <a:schemeClr val="accent1">
                    <a:lumMod val="75000"/>
                  </a:schemeClr>
                </a:solidFill>
              </a:rPr>
              <a:t>dell‘Alto</a:t>
            </a:r>
            <a:r>
              <a:rPr lang="de-DE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de-DE" dirty="0" err="1">
                <a:solidFill>
                  <a:schemeClr val="accent1">
                    <a:lumMod val="75000"/>
                  </a:schemeClr>
                </a:solidFill>
              </a:rPr>
              <a:t>Adige</a:t>
            </a:r>
            <a:endParaRPr lang="it-IT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1" name="CasellaDiTesto 8"/>
          <p:cNvSpPr txBox="1"/>
          <p:nvPr/>
        </p:nvSpPr>
        <p:spPr>
          <a:xfrm>
            <a:off x="1406804" y="4380342"/>
            <a:ext cx="73537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>
              <a:defRPr sz="1600">
                <a:solidFill>
                  <a:schemeClr val="accent5">
                    <a:lumMod val="50000"/>
                  </a:schemeClr>
                </a:solidFill>
                <a:latin typeface="Fira Sans Book" panose="020B0503050000020004" pitchFamily="34" charset="0"/>
                <a:ea typeface="Fira Sans Book" panose="020B0503050000020004" pitchFamily="34" charset="0"/>
                <a:cs typeface="Fira Sans Hair" charset="0"/>
              </a:defRPr>
            </a:lvl1pPr>
          </a:lstStyle>
          <a:p>
            <a:r>
              <a:rPr lang="de-DE" dirty="0">
                <a:solidFill>
                  <a:schemeClr val="accent1">
                    <a:lumMod val="75000"/>
                  </a:schemeClr>
                </a:solidFill>
              </a:rPr>
              <a:t>Il 25 </a:t>
            </a:r>
            <a:r>
              <a:rPr lang="de-DE" dirty="0" err="1">
                <a:solidFill>
                  <a:schemeClr val="accent1">
                    <a:lumMod val="75000"/>
                  </a:schemeClr>
                </a:solidFill>
              </a:rPr>
              <a:t>novembre</a:t>
            </a:r>
            <a:r>
              <a:rPr lang="de-DE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de-DE" dirty="0" err="1">
                <a:solidFill>
                  <a:schemeClr val="accent1">
                    <a:lumMod val="75000"/>
                  </a:schemeClr>
                </a:solidFill>
              </a:rPr>
              <a:t>nei</a:t>
            </a:r>
            <a:r>
              <a:rPr lang="de-DE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de-DE" dirty="0" err="1">
                <a:solidFill>
                  <a:schemeClr val="accent1">
                    <a:lumMod val="75000"/>
                  </a:schemeClr>
                </a:solidFill>
              </a:rPr>
              <a:t>canali</a:t>
            </a:r>
            <a:r>
              <a:rPr lang="de-DE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de-DE" dirty="0" err="1">
                <a:solidFill>
                  <a:schemeClr val="accent1">
                    <a:lumMod val="75000"/>
                  </a:schemeClr>
                </a:solidFill>
              </a:rPr>
              <a:t>televisivi</a:t>
            </a:r>
            <a:r>
              <a:rPr lang="de-DE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de-DE" dirty="0" err="1">
                <a:solidFill>
                  <a:schemeClr val="accent1">
                    <a:lumMod val="75000"/>
                  </a:schemeClr>
                </a:solidFill>
              </a:rPr>
              <a:t>locali</a:t>
            </a:r>
            <a:r>
              <a:rPr lang="de-DE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de-DE" dirty="0" err="1">
                <a:solidFill>
                  <a:schemeClr val="accent1">
                    <a:lumMod val="75000"/>
                  </a:schemeClr>
                </a:solidFill>
              </a:rPr>
              <a:t>dell‘Alto</a:t>
            </a:r>
            <a:r>
              <a:rPr lang="de-DE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de-DE" dirty="0" err="1">
                <a:solidFill>
                  <a:schemeClr val="accent1">
                    <a:lumMod val="75000"/>
                  </a:schemeClr>
                </a:solidFill>
              </a:rPr>
              <a:t>Adige</a:t>
            </a:r>
            <a:endParaRPr lang="it-IT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2" name="CasellaDiTesto 9"/>
          <p:cNvSpPr txBox="1"/>
          <p:nvPr/>
        </p:nvSpPr>
        <p:spPr>
          <a:xfrm>
            <a:off x="1380030" y="5318231"/>
            <a:ext cx="76413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>
              <a:defRPr sz="1600">
                <a:solidFill>
                  <a:schemeClr val="accent5">
                    <a:lumMod val="50000"/>
                  </a:schemeClr>
                </a:solidFill>
                <a:latin typeface="Fira Sans Book" panose="020B0503050000020004" pitchFamily="34" charset="0"/>
                <a:ea typeface="Fira Sans Book" panose="020B0503050000020004" pitchFamily="34" charset="0"/>
                <a:cs typeface="Fira Sans Hair" charset="0"/>
              </a:defRPr>
            </a:lvl1pPr>
          </a:lstStyle>
          <a:p>
            <a:r>
              <a:rPr lang="de-DE" dirty="0">
                <a:solidFill>
                  <a:schemeClr val="accent1">
                    <a:lumMod val="75000"/>
                  </a:schemeClr>
                </a:solidFill>
              </a:rPr>
              <a:t>Dal 23 </a:t>
            </a:r>
            <a:r>
              <a:rPr lang="de-DE" dirty="0" err="1">
                <a:solidFill>
                  <a:schemeClr val="accent1">
                    <a:lumMod val="75000"/>
                  </a:schemeClr>
                </a:solidFill>
              </a:rPr>
              <a:t>novembre</a:t>
            </a:r>
            <a:r>
              <a:rPr lang="de-DE" dirty="0">
                <a:solidFill>
                  <a:schemeClr val="accent1">
                    <a:lumMod val="75000"/>
                  </a:schemeClr>
                </a:solidFill>
              </a:rPr>
              <a:t> in tutti i </a:t>
            </a:r>
            <a:r>
              <a:rPr lang="de-DE" dirty="0" err="1">
                <a:solidFill>
                  <a:schemeClr val="accent1">
                    <a:lumMod val="75000"/>
                  </a:schemeClr>
                </a:solidFill>
              </a:rPr>
              <a:t>cinema</a:t>
            </a:r>
            <a:r>
              <a:rPr lang="de-DE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de-DE" dirty="0" err="1">
                <a:solidFill>
                  <a:schemeClr val="accent1">
                    <a:lumMod val="75000"/>
                  </a:schemeClr>
                </a:solidFill>
              </a:rPr>
              <a:t>dell‘Alto</a:t>
            </a:r>
            <a:r>
              <a:rPr lang="de-DE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de-DE" dirty="0" err="1">
                <a:solidFill>
                  <a:schemeClr val="accent1">
                    <a:lumMod val="75000"/>
                  </a:schemeClr>
                </a:solidFill>
              </a:rPr>
              <a:t>Adige</a:t>
            </a:r>
            <a:endParaRPr lang="it-IT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8" name="Immagine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23500" y="122421"/>
            <a:ext cx="3568499" cy="383782"/>
          </a:xfrm>
          <a:prstGeom prst="rect">
            <a:avLst/>
          </a:prstGeom>
        </p:spPr>
      </p:pic>
      <p:pic>
        <p:nvPicPr>
          <p:cNvPr id="23" name="Immagine 2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53637" y="64448"/>
            <a:ext cx="506563" cy="536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1750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nhaltsplatzhalt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4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7610" y="1571176"/>
            <a:ext cx="3591919" cy="4331432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5" name="Grafik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052" y="1571176"/>
            <a:ext cx="3548644" cy="4331432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36457" y="77822"/>
            <a:ext cx="3612013" cy="700390"/>
          </a:xfrm>
          <a:prstGeom prst="rect">
            <a:avLst/>
          </a:prstGeom>
        </p:spPr>
      </p:pic>
      <p:sp>
        <p:nvSpPr>
          <p:cNvPr id="9" name="Titel 1"/>
          <p:cNvSpPr txBox="1">
            <a:spLocks/>
          </p:cNvSpPr>
          <p:nvPr/>
        </p:nvSpPr>
        <p:spPr>
          <a:xfrm>
            <a:off x="1054237" y="349805"/>
            <a:ext cx="914241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>
              <a:defRPr sz="4560">
                <a:solidFill>
                  <a:schemeClr val="accent5">
                    <a:lumMod val="50000"/>
                  </a:schemeClr>
                </a:solidFill>
                <a:latin typeface="Fira Sans Medium" charset="0"/>
                <a:ea typeface="Fira Sans Medium" charset="0"/>
                <a:cs typeface="Fira Sans Medium" charset="0"/>
              </a:defRPr>
            </a:lvl1pPr>
          </a:lstStyle>
          <a:p>
            <a:r>
              <a:rPr lang="de-DE" sz="3000" dirty="0"/>
              <a:t>Besetzer Platz - Kampagne</a:t>
            </a:r>
            <a:br>
              <a:rPr lang="de-DE" sz="3000" dirty="0"/>
            </a:br>
            <a:r>
              <a:rPr lang="de-DE" sz="3000" dirty="0" err="1">
                <a:solidFill>
                  <a:schemeClr val="accent1">
                    <a:lumMod val="75000"/>
                  </a:schemeClr>
                </a:solidFill>
              </a:rPr>
              <a:t>Campagna</a:t>
            </a:r>
            <a:r>
              <a:rPr lang="de-DE" sz="3000" dirty="0">
                <a:solidFill>
                  <a:schemeClr val="accent1">
                    <a:lumMod val="75000"/>
                  </a:schemeClr>
                </a:solidFill>
              </a:rPr>
              <a:t> Posto </a:t>
            </a:r>
            <a:r>
              <a:rPr lang="de-DE" sz="3000" dirty="0" err="1">
                <a:solidFill>
                  <a:schemeClr val="accent1">
                    <a:lumMod val="75000"/>
                  </a:schemeClr>
                </a:solidFill>
              </a:rPr>
              <a:t>occupato</a:t>
            </a:r>
            <a:endParaRPr lang="de-DE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10" name="Connettore diritto 9"/>
          <p:cNvCxnSpPr/>
          <p:nvPr/>
        </p:nvCxnSpPr>
        <p:spPr>
          <a:xfrm>
            <a:off x="1127051" y="1377862"/>
            <a:ext cx="5758248" cy="1370"/>
          </a:xfrm>
          <a:prstGeom prst="line">
            <a:avLst/>
          </a:prstGeom>
          <a:ln w="63500">
            <a:solidFill>
              <a:schemeClr val="tx1">
                <a:lumMod val="65000"/>
                <a:lumOff val="35000"/>
                <a:alpha val="8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7554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nhaltsplatzhalt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9076" y="90759"/>
            <a:ext cx="3545300" cy="687454"/>
          </a:xfrm>
          <a:prstGeom prst="rect">
            <a:avLst/>
          </a:prstGeom>
        </p:spPr>
      </p:pic>
      <p:pic>
        <p:nvPicPr>
          <p:cNvPr id="5" name="Grafik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523" y="2473568"/>
            <a:ext cx="5166307" cy="2662635"/>
          </a:xfrm>
          <a:prstGeom prst="rect">
            <a:avLst/>
          </a:prstGeom>
        </p:spPr>
      </p:pic>
      <p:pic>
        <p:nvPicPr>
          <p:cNvPr id="8" name="Grafik 4"/>
          <p:cNvPicPr preferRelativeResize="0"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4830" y="2466273"/>
            <a:ext cx="5417272" cy="2669929"/>
          </a:xfrm>
          <a:prstGeom prst="rect">
            <a:avLst/>
          </a:prstGeom>
        </p:spPr>
      </p:pic>
      <p:sp>
        <p:nvSpPr>
          <p:cNvPr id="9" name="Titel 1"/>
          <p:cNvSpPr txBox="1">
            <a:spLocks/>
          </p:cNvSpPr>
          <p:nvPr/>
        </p:nvSpPr>
        <p:spPr>
          <a:xfrm>
            <a:off x="1035033" y="471228"/>
            <a:ext cx="914241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>
              <a:defRPr sz="4560">
                <a:solidFill>
                  <a:schemeClr val="accent5">
                    <a:lumMod val="50000"/>
                  </a:schemeClr>
                </a:solidFill>
                <a:latin typeface="Fira Sans Medium" charset="0"/>
                <a:ea typeface="Fira Sans Medium" charset="0"/>
                <a:cs typeface="Fira Sans Medium" charset="0"/>
              </a:defRPr>
            </a:lvl1pPr>
          </a:lstStyle>
          <a:p>
            <a:r>
              <a:rPr lang="de-DE" sz="3200" dirty="0"/>
              <a:t>Weiße-Schleifen-Kampagne</a:t>
            </a:r>
            <a:br>
              <a:rPr lang="de-DE" sz="3200" dirty="0"/>
            </a:br>
            <a:r>
              <a:rPr lang="de-DE" sz="3200" dirty="0" err="1">
                <a:solidFill>
                  <a:schemeClr val="accent1">
                    <a:lumMod val="75000"/>
                  </a:schemeClr>
                </a:solidFill>
              </a:rPr>
              <a:t>Campagna</a:t>
            </a:r>
            <a:r>
              <a:rPr lang="de-DE" sz="32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de-DE" sz="3200" dirty="0" err="1">
                <a:solidFill>
                  <a:schemeClr val="accent1">
                    <a:lumMod val="75000"/>
                  </a:schemeClr>
                </a:solidFill>
              </a:rPr>
              <a:t>fiocco</a:t>
            </a:r>
            <a:r>
              <a:rPr lang="de-DE" sz="32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de-DE" sz="3200" dirty="0" err="1">
                <a:solidFill>
                  <a:schemeClr val="accent1">
                    <a:lumMod val="75000"/>
                  </a:schemeClr>
                </a:solidFill>
              </a:rPr>
              <a:t>bianco</a:t>
            </a:r>
            <a:endParaRPr lang="de-DE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10" name="Connettore diritto 9"/>
          <p:cNvCxnSpPr/>
          <p:nvPr/>
        </p:nvCxnSpPr>
        <p:spPr>
          <a:xfrm>
            <a:off x="1128524" y="1539782"/>
            <a:ext cx="5758248" cy="1370"/>
          </a:xfrm>
          <a:prstGeom prst="line">
            <a:avLst/>
          </a:prstGeom>
          <a:ln w="63500">
            <a:solidFill>
              <a:schemeClr val="tx1">
                <a:lumMod val="65000"/>
                <a:lumOff val="35000"/>
                <a:alpha val="8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46138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nhaltsplatzhalt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8301" y="80519"/>
            <a:ext cx="3561849" cy="690663"/>
          </a:xfrm>
          <a:prstGeom prst="rect">
            <a:avLst/>
          </a:prstGeom>
        </p:spPr>
      </p:pic>
      <p:sp>
        <p:nvSpPr>
          <p:cNvPr id="9" name="Titel 1"/>
          <p:cNvSpPr txBox="1">
            <a:spLocks/>
          </p:cNvSpPr>
          <p:nvPr/>
        </p:nvSpPr>
        <p:spPr>
          <a:xfrm>
            <a:off x="704044" y="403179"/>
            <a:ext cx="914241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>
              <a:defRPr sz="4560">
                <a:solidFill>
                  <a:schemeClr val="accent5">
                    <a:lumMod val="50000"/>
                  </a:schemeClr>
                </a:solidFill>
                <a:latin typeface="Fira Sans Medium" charset="0"/>
                <a:ea typeface="Fira Sans Medium" charset="0"/>
                <a:cs typeface="Fira Sans Medium" charset="0"/>
              </a:defRPr>
            </a:lvl1pPr>
          </a:lstStyle>
          <a:p>
            <a:r>
              <a:rPr lang="de-DE" sz="3000" dirty="0" err="1"/>
              <a:t>Eres</a:t>
            </a:r>
            <a:r>
              <a:rPr lang="de-DE" sz="3000" dirty="0"/>
              <a:t> 4/2017</a:t>
            </a:r>
            <a:br>
              <a:rPr lang="de-DE" sz="3000" dirty="0"/>
            </a:br>
            <a:r>
              <a:rPr lang="de-DE" sz="3000" dirty="0" err="1">
                <a:solidFill>
                  <a:schemeClr val="accent1">
                    <a:lumMod val="75000"/>
                  </a:schemeClr>
                </a:solidFill>
              </a:rPr>
              <a:t>Eres</a:t>
            </a:r>
            <a:r>
              <a:rPr lang="de-DE" sz="3000" dirty="0">
                <a:solidFill>
                  <a:schemeClr val="accent1">
                    <a:lumMod val="75000"/>
                  </a:schemeClr>
                </a:solidFill>
              </a:rPr>
              <a:t> 4/2017</a:t>
            </a:r>
          </a:p>
        </p:txBody>
      </p:sp>
      <p:cxnSp>
        <p:nvCxnSpPr>
          <p:cNvPr id="10" name="Connettore diritto 9"/>
          <p:cNvCxnSpPr/>
          <p:nvPr/>
        </p:nvCxnSpPr>
        <p:spPr>
          <a:xfrm>
            <a:off x="704044" y="1418842"/>
            <a:ext cx="5758248" cy="1370"/>
          </a:xfrm>
          <a:prstGeom prst="line">
            <a:avLst/>
          </a:prstGeom>
          <a:ln w="63500">
            <a:solidFill>
              <a:schemeClr val="tx1">
                <a:lumMod val="65000"/>
                <a:lumOff val="35000"/>
                <a:alpha val="8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592B14F0-1B62-43D1-92C2-28840F4103AF" descr="2C9E6328-0DA2-4BA4-B587-163F3C0980C9@bko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795" y="1659253"/>
            <a:ext cx="2827595" cy="4108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07593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246</Words>
  <Application>Microsoft Office PowerPoint</Application>
  <PresentationFormat>Widescreen</PresentationFormat>
  <Paragraphs>42</Paragraphs>
  <Slides>7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15" baseType="lpstr">
      <vt:lpstr>Arial</vt:lpstr>
      <vt:lpstr>Calibri</vt:lpstr>
      <vt:lpstr>Calibri Light</vt:lpstr>
      <vt:lpstr>Fira Sans Book</vt:lpstr>
      <vt:lpstr>Fira Sans Hair</vt:lpstr>
      <vt:lpstr>Fira Sans Light</vt:lpstr>
      <vt:lpstr>Fira Sans Medium</vt:lpstr>
      <vt:lpstr>Office-Design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simon abler</dc:creator>
  <cp:lastModifiedBy>Corradini, Lorenz</cp:lastModifiedBy>
  <cp:revision>24</cp:revision>
  <dcterms:created xsi:type="dcterms:W3CDTF">2015-09-01T06:47:55Z</dcterms:created>
  <dcterms:modified xsi:type="dcterms:W3CDTF">2017-11-15T07:21:21Z</dcterms:modified>
</cp:coreProperties>
</file>